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7"/>
  </p:notesMasterIdLst>
  <p:sldIdLst>
    <p:sldId id="256" r:id="rId2"/>
    <p:sldId id="259" r:id="rId3"/>
    <p:sldId id="275" r:id="rId4"/>
    <p:sldId id="325" r:id="rId5"/>
    <p:sldId id="324" r:id="rId6"/>
    <p:sldId id="304" r:id="rId7"/>
    <p:sldId id="318" r:id="rId8"/>
    <p:sldId id="317" r:id="rId9"/>
    <p:sldId id="319" r:id="rId10"/>
    <p:sldId id="309" r:id="rId11"/>
    <p:sldId id="321" r:id="rId12"/>
    <p:sldId id="323" r:id="rId13"/>
    <p:sldId id="313" r:id="rId14"/>
    <p:sldId id="328" r:id="rId15"/>
    <p:sldId id="314" r:id="rId16"/>
    <p:sldId id="315" r:id="rId17"/>
    <p:sldId id="316" r:id="rId18"/>
    <p:sldId id="274" r:id="rId19"/>
    <p:sldId id="326" r:id="rId20"/>
    <p:sldId id="327" r:id="rId21"/>
    <p:sldId id="285" r:id="rId22"/>
    <p:sldId id="307" r:id="rId23"/>
    <p:sldId id="310" r:id="rId24"/>
    <p:sldId id="329" r:id="rId25"/>
    <p:sldId id="283" r:id="rId26"/>
  </p:sldIdLst>
  <p:sldSz cx="9144000" cy="5143500" type="screen16x9"/>
  <p:notesSz cx="6858000" cy="9144000"/>
  <p:embeddedFontLst>
    <p:embeddedFont>
      <p:font typeface="IBM Plex Sans SemiBold" panose="020B0604020202020204" charset="0"/>
      <p:regular r:id="rId28"/>
      <p:bold r:id="rId29"/>
      <p:italic r:id="rId30"/>
      <p:boldItalic r:id="rId31"/>
    </p:embeddedFont>
    <p:embeddedFont>
      <p:font typeface="IBM Plex Sans Medium" panose="020B0604020202020204" charset="0"/>
      <p:regular r:id="rId32"/>
      <p:bold r:id="rId33"/>
      <p:italic r:id="rId34"/>
      <p:boldItalic r:id="rId35"/>
    </p:embeddedFont>
    <p:embeddedFont>
      <p:font typeface="Calibri" panose="020F0502020204030204" pitchFamily="34" charset="0"/>
      <p:regular r:id="rId36"/>
      <p:bold r:id="rId37"/>
      <p:italic r:id="rId38"/>
      <p:boldItalic r:id="rId39"/>
    </p:embeddedFont>
    <p:embeddedFont>
      <p:font typeface="Rubik" panose="020B0604020202020204" charset="-79"/>
      <p:regular r:id="rId40"/>
      <p:bold r:id="rId41"/>
      <p:italic r:id="rId42"/>
      <p:boldItalic r:id="rId43"/>
    </p:embeddedFont>
    <p:embeddedFont>
      <p:font typeface="IBM Plex Sans"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5E3C"/>
    <a:srgbClr val="EDF3E6"/>
    <a:srgbClr val="F7ECE7"/>
    <a:srgbClr val="F5ED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2B9569D-E284-4007-8464-980D076CA67C}">
  <a:tblStyle styleId="{92B9569D-E284-4007-8464-980D076CA67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0437" autoAdjust="0"/>
  </p:normalViewPr>
  <p:slideViewPr>
    <p:cSldViewPr snapToGrid="0">
      <p:cViewPr varScale="1">
        <p:scale>
          <a:sx n="57" d="100"/>
          <a:sy n="57" d="100"/>
        </p:scale>
        <p:origin x="1776" y="48"/>
      </p:cViewPr>
      <p:guideLst/>
    </p:cSldViewPr>
  </p:slideViewPr>
  <p:notesTextViewPr>
    <p:cViewPr>
      <p:scale>
        <a:sx n="115" d="100"/>
        <a:sy n="11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DRASIRI H.V.B.L." userId="d0553f0c-7141-4133-864c-c8f646d254e4" providerId="ADAL" clId="{82A04966-6F50-44E5-957A-4863D76E24A8}"/>
    <pc:docChg chg="undo custSel addSld delSld modSld sldOrd modMainMaster">
      <pc:chgData name="CHANDRASIRI H.V.B.L." userId="d0553f0c-7141-4133-864c-c8f646d254e4" providerId="ADAL" clId="{82A04966-6F50-44E5-957A-4863D76E24A8}" dt="2023-06-15T12:02:05.952" v="794" actId="1076"/>
      <pc:docMkLst>
        <pc:docMk/>
      </pc:docMkLst>
      <pc:sldChg chg="addSp modSp mod">
        <pc:chgData name="CHANDRASIRI H.V.B.L." userId="d0553f0c-7141-4133-864c-c8f646d254e4" providerId="ADAL" clId="{82A04966-6F50-44E5-957A-4863D76E24A8}" dt="2023-06-14T19:41:48.370" v="35" actId="1076"/>
        <pc:sldMkLst>
          <pc:docMk/>
          <pc:sldMk cId="0" sldId="256"/>
        </pc:sldMkLst>
        <pc:spChg chg="add mod">
          <ac:chgData name="CHANDRASIRI H.V.B.L." userId="d0553f0c-7141-4133-864c-c8f646d254e4" providerId="ADAL" clId="{82A04966-6F50-44E5-957A-4863D76E24A8}" dt="2023-06-14T19:41:48.370" v="35" actId="1076"/>
          <ac:spMkLst>
            <pc:docMk/>
            <pc:sldMk cId="0" sldId="256"/>
            <ac:spMk id="4" creationId="{F83A2268-6347-0C06-6567-ACC5487AECFF}"/>
          </ac:spMkLst>
        </pc:spChg>
      </pc:sldChg>
      <pc:sldChg chg="addSp modSp mod">
        <pc:chgData name="CHANDRASIRI H.V.B.L." userId="d0553f0c-7141-4133-864c-c8f646d254e4" providerId="ADAL" clId="{82A04966-6F50-44E5-957A-4863D76E24A8}" dt="2023-06-14T19:42:00.570" v="38" actId="20577"/>
        <pc:sldMkLst>
          <pc:docMk/>
          <pc:sldMk cId="0" sldId="259"/>
        </pc:sldMkLst>
        <pc:spChg chg="add mod">
          <ac:chgData name="CHANDRASIRI H.V.B.L." userId="d0553f0c-7141-4133-864c-c8f646d254e4" providerId="ADAL" clId="{82A04966-6F50-44E5-957A-4863D76E24A8}" dt="2023-06-14T19:42:00.570" v="38" actId="20577"/>
          <ac:spMkLst>
            <pc:docMk/>
            <pc:sldMk cId="0" sldId="259"/>
            <ac:spMk id="2" creationId="{529286B9-9592-D30E-09EA-39A615984EE0}"/>
          </ac:spMkLst>
        </pc:spChg>
      </pc:sldChg>
      <pc:sldChg chg="modSp mod">
        <pc:chgData name="CHANDRASIRI H.V.B.L." userId="d0553f0c-7141-4133-864c-c8f646d254e4" providerId="ADAL" clId="{82A04966-6F50-44E5-957A-4863D76E24A8}" dt="2023-06-14T19:48:42.694" v="62" actId="108"/>
        <pc:sldMkLst>
          <pc:docMk/>
          <pc:sldMk cId="0" sldId="274"/>
        </pc:sldMkLst>
        <pc:spChg chg="mod">
          <ac:chgData name="CHANDRASIRI H.V.B.L." userId="d0553f0c-7141-4133-864c-c8f646d254e4" providerId="ADAL" clId="{82A04966-6F50-44E5-957A-4863D76E24A8}" dt="2023-06-14T19:48:42.694" v="62" actId="108"/>
          <ac:spMkLst>
            <pc:docMk/>
            <pc:sldMk cId="0" sldId="274"/>
            <ac:spMk id="794" creationId="{00000000-0000-0000-0000-000000000000}"/>
          </ac:spMkLst>
        </pc:spChg>
      </pc:sldChg>
      <pc:sldChg chg="addSp delSp modSp mod">
        <pc:chgData name="CHANDRASIRI H.V.B.L." userId="d0553f0c-7141-4133-864c-c8f646d254e4" providerId="ADAL" clId="{82A04966-6F50-44E5-957A-4863D76E24A8}" dt="2023-06-14T20:49:28.207" v="226" actId="22"/>
        <pc:sldMkLst>
          <pc:docMk/>
          <pc:sldMk cId="0" sldId="275"/>
        </pc:sldMkLst>
        <pc:spChg chg="mod">
          <ac:chgData name="CHANDRASIRI H.V.B.L." userId="d0553f0c-7141-4133-864c-c8f646d254e4" providerId="ADAL" clId="{82A04966-6F50-44E5-957A-4863D76E24A8}" dt="2023-06-14T19:40:00.136" v="22"/>
          <ac:spMkLst>
            <pc:docMk/>
            <pc:sldMk cId="0" sldId="275"/>
            <ac:spMk id="811" creationId="{00000000-0000-0000-0000-000000000000}"/>
          </ac:spMkLst>
        </pc:spChg>
        <pc:picChg chg="add del">
          <ac:chgData name="CHANDRASIRI H.V.B.L." userId="d0553f0c-7141-4133-864c-c8f646d254e4" providerId="ADAL" clId="{82A04966-6F50-44E5-957A-4863D76E24A8}" dt="2023-06-14T20:49:28.207" v="226" actId="22"/>
          <ac:picMkLst>
            <pc:docMk/>
            <pc:sldMk cId="0" sldId="275"/>
            <ac:picMk id="3" creationId="{A90F307E-3F88-5ADE-AEB0-1E7C371A0569}"/>
          </ac:picMkLst>
        </pc:picChg>
      </pc:sldChg>
      <pc:sldChg chg="modSp mod">
        <pc:chgData name="CHANDRASIRI H.V.B.L." userId="d0553f0c-7141-4133-864c-c8f646d254e4" providerId="ADAL" clId="{82A04966-6F50-44E5-957A-4863D76E24A8}" dt="2023-06-15T12:02:05.952" v="794" actId="1076"/>
        <pc:sldMkLst>
          <pc:docMk/>
          <pc:sldMk cId="0" sldId="283"/>
        </pc:sldMkLst>
        <pc:spChg chg="mod">
          <ac:chgData name="CHANDRASIRI H.V.B.L." userId="d0553f0c-7141-4133-864c-c8f646d254e4" providerId="ADAL" clId="{82A04966-6F50-44E5-957A-4863D76E24A8}" dt="2023-06-15T12:02:01.500" v="792" actId="1076"/>
          <ac:spMkLst>
            <pc:docMk/>
            <pc:sldMk cId="0" sldId="283"/>
            <ac:spMk id="60" creationId="{F95A90D1-2CC5-09CA-AF62-C92ABF69DBB1}"/>
          </ac:spMkLst>
        </pc:spChg>
        <pc:grpChg chg="mod">
          <ac:chgData name="CHANDRASIRI H.V.B.L." userId="d0553f0c-7141-4133-864c-c8f646d254e4" providerId="ADAL" clId="{82A04966-6F50-44E5-957A-4863D76E24A8}" dt="2023-06-15T12:02:05.952" v="794" actId="1076"/>
          <ac:grpSpMkLst>
            <pc:docMk/>
            <pc:sldMk cId="0" sldId="283"/>
            <ac:grpSpMk id="4" creationId="{D7590959-AEAD-06F4-FA1E-00F116AE4966}"/>
          </ac:grpSpMkLst>
        </pc:grpChg>
      </pc:sldChg>
      <pc:sldChg chg="modSp">
        <pc:chgData name="CHANDRASIRI H.V.B.L." userId="d0553f0c-7141-4133-864c-c8f646d254e4" providerId="ADAL" clId="{82A04966-6F50-44E5-957A-4863D76E24A8}" dt="2023-06-14T19:40:00.136" v="22"/>
        <pc:sldMkLst>
          <pc:docMk/>
          <pc:sldMk cId="0" sldId="285"/>
        </pc:sldMkLst>
        <pc:spChg chg="mod">
          <ac:chgData name="CHANDRASIRI H.V.B.L." userId="d0553f0c-7141-4133-864c-c8f646d254e4" providerId="ADAL" clId="{82A04966-6F50-44E5-957A-4863D76E24A8}" dt="2023-06-14T19:40:00.136" v="22"/>
          <ac:spMkLst>
            <pc:docMk/>
            <pc:sldMk cId="0" sldId="285"/>
            <ac:spMk id="1290" creationId="{00000000-0000-0000-0000-000000000000}"/>
          </ac:spMkLst>
        </pc:spChg>
        <pc:spChg chg="mod">
          <ac:chgData name="CHANDRASIRI H.V.B.L." userId="d0553f0c-7141-4133-864c-c8f646d254e4" providerId="ADAL" clId="{82A04966-6F50-44E5-957A-4863D76E24A8}" dt="2023-06-14T19:40:00.136" v="22"/>
          <ac:spMkLst>
            <pc:docMk/>
            <pc:sldMk cId="0" sldId="285"/>
            <ac:spMk id="1291" creationId="{00000000-0000-0000-0000-000000000000}"/>
          </ac:spMkLst>
        </pc:spChg>
      </pc:sldChg>
      <pc:sldChg chg="modSp mod">
        <pc:chgData name="CHANDRASIRI H.V.B.L." userId="d0553f0c-7141-4133-864c-c8f646d254e4" providerId="ADAL" clId="{82A04966-6F50-44E5-957A-4863D76E24A8}" dt="2023-06-15T08:33:53.965" v="247" actId="20577"/>
        <pc:sldMkLst>
          <pc:docMk/>
          <pc:sldMk cId="4061063388" sldId="304"/>
        </pc:sldMkLst>
        <pc:spChg chg="mod">
          <ac:chgData name="CHANDRASIRI H.V.B.L." userId="d0553f0c-7141-4133-864c-c8f646d254e4" providerId="ADAL" clId="{82A04966-6F50-44E5-957A-4863D76E24A8}" dt="2023-06-15T08:33:53.965" v="247" actId="20577"/>
          <ac:spMkLst>
            <pc:docMk/>
            <pc:sldMk cId="4061063388" sldId="304"/>
            <ac:spMk id="1242" creationId="{00000000-0000-0000-0000-000000000000}"/>
          </ac:spMkLst>
        </pc:spChg>
        <pc:spChg chg="mod">
          <ac:chgData name="CHANDRASIRI H.V.B.L." userId="d0553f0c-7141-4133-864c-c8f646d254e4" providerId="ADAL" clId="{82A04966-6F50-44E5-957A-4863D76E24A8}" dt="2023-06-14T19:53:12.204" v="109" actId="14100"/>
          <ac:spMkLst>
            <pc:docMk/>
            <pc:sldMk cId="4061063388" sldId="304"/>
            <ac:spMk id="1243" creationId="{00000000-0000-0000-0000-000000000000}"/>
          </ac:spMkLst>
        </pc:spChg>
      </pc:sldChg>
      <pc:sldChg chg="modSp del mod">
        <pc:chgData name="CHANDRASIRI H.V.B.L." userId="d0553f0c-7141-4133-864c-c8f646d254e4" providerId="ADAL" clId="{82A04966-6F50-44E5-957A-4863D76E24A8}" dt="2023-06-14T19:57:25.034" v="140" actId="47"/>
        <pc:sldMkLst>
          <pc:docMk/>
          <pc:sldMk cId="702920258" sldId="305"/>
        </pc:sldMkLst>
        <pc:spChg chg="mod">
          <ac:chgData name="CHANDRASIRI H.V.B.L." userId="d0553f0c-7141-4133-864c-c8f646d254e4" providerId="ADAL" clId="{82A04966-6F50-44E5-957A-4863D76E24A8}" dt="2023-06-14T19:57:02.056" v="136" actId="21"/>
          <ac:spMkLst>
            <pc:docMk/>
            <pc:sldMk cId="702920258" sldId="305"/>
            <ac:spMk id="1242" creationId="{00000000-0000-0000-0000-000000000000}"/>
          </ac:spMkLst>
        </pc:spChg>
        <pc:spChg chg="mod">
          <ac:chgData name="CHANDRASIRI H.V.B.L." userId="d0553f0c-7141-4133-864c-c8f646d254e4" providerId="ADAL" clId="{82A04966-6F50-44E5-957A-4863D76E24A8}" dt="2023-06-14T19:57:15.718" v="138" actId="21"/>
          <ac:spMkLst>
            <pc:docMk/>
            <pc:sldMk cId="702920258" sldId="305"/>
            <ac:spMk id="1243" creationId="{00000000-0000-0000-0000-000000000000}"/>
          </ac:spMkLst>
        </pc:spChg>
      </pc:sldChg>
      <pc:sldChg chg="del">
        <pc:chgData name="CHANDRASIRI H.V.B.L." userId="d0553f0c-7141-4133-864c-c8f646d254e4" providerId="ADAL" clId="{82A04966-6F50-44E5-957A-4863D76E24A8}" dt="2023-06-14T19:59:11.855" v="148" actId="47"/>
        <pc:sldMkLst>
          <pc:docMk/>
          <pc:sldMk cId="4105765497" sldId="306"/>
        </pc:sldMkLst>
      </pc:sldChg>
      <pc:sldChg chg="modSp">
        <pc:chgData name="CHANDRASIRI H.V.B.L." userId="d0553f0c-7141-4133-864c-c8f646d254e4" providerId="ADAL" clId="{82A04966-6F50-44E5-957A-4863D76E24A8}" dt="2023-06-14T19:40:00.136" v="22"/>
        <pc:sldMkLst>
          <pc:docMk/>
          <pc:sldMk cId="2670945865" sldId="307"/>
        </pc:sldMkLst>
        <pc:spChg chg="mod">
          <ac:chgData name="CHANDRASIRI H.V.B.L." userId="d0553f0c-7141-4133-864c-c8f646d254e4" providerId="ADAL" clId="{82A04966-6F50-44E5-957A-4863D76E24A8}" dt="2023-06-14T19:40:00.136" v="22"/>
          <ac:spMkLst>
            <pc:docMk/>
            <pc:sldMk cId="2670945865" sldId="307"/>
            <ac:spMk id="1290" creationId="{00000000-0000-0000-0000-000000000000}"/>
          </ac:spMkLst>
        </pc:spChg>
        <pc:spChg chg="mod">
          <ac:chgData name="CHANDRASIRI H.V.B.L." userId="d0553f0c-7141-4133-864c-c8f646d254e4" providerId="ADAL" clId="{82A04966-6F50-44E5-957A-4863D76E24A8}" dt="2023-06-14T19:40:00.136" v="22"/>
          <ac:spMkLst>
            <pc:docMk/>
            <pc:sldMk cId="2670945865" sldId="307"/>
            <ac:spMk id="1291" creationId="{00000000-0000-0000-0000-000000000000}"/>
          </ac:spMkLst>
        </pc:spChg>
      </pc:sldChg>
      <pc:sldChg chg="modSp del mod">
        <pc:chgData name="CHANDRASIRI H.V.B.L." userId="d0553f0c-7141-4133-864c-c8f646d254e4" providerId="ADAL" clId="{82A04966-6F50-44E5-957A-4863D76E24A8}" dt="2023-06-14T20:00:51.279" v="158" actId="47"/>
        <pc:sldMkLst>
          <pc:docMk/>
          <pc:sldMk cId="3068496179" sldId="308"/>
        </pc:sldMkLst>
        <pc:spChg chg="mod">
          <ac:chgData name="CHANDRASIRI H.V.B.L." userId="d0553f0c-7141-4133-864c-c8f646d254e4" providerId="ADAL" clId="{82A04966-6F50-44E5-957A-4863D76E24A8}" dt="2023-06-14T20:00:25.144" v="155" actId="21"/>
          <ac:spMkLst>
            <pc:docMk/>
            <pc:sldMk cId="3068496179" sldId="308"/>
            <ac:spMk id="1243" creationId="{00000000-0000-0000-0000-000000000000}"/>
          </ac:spMkLst>
        </pc:spChg>
      </pc:sldChg>
      <pc:sldChg chg="addSp delSp mod ord">
        <pc:chgData name="CHANDRASIRI H.V.B.L." userId="d0553f0c-7141-4133-864c-c8f646d254e4" providerId="ADAL" clId="{82A04966-6F50-44E5-957A-4863D76E24A8}" dt="2023-06-15T11:33:38.877" v="574" actId="22"/>
        <pc:sldMkLst>
          <pc:docMk/>
          <pc:sldMk cId="583470540" sldId="309"/>
        </pc:sldMkLst>
        <pc:picChg chg="add">
          <ac:chgData name="CHANDRASIRI H.V.B.L." userId="d0553f0c-7141-4133-864c-c8f646d254e4" providerId="ADAL" clId="{82A04966-6F50-44E5-957A-4863D76E24A8}" dt="2023-06-15T11:33:38.877" v="574" actId="22"/>
          <ac:picMkLst>
            <pc:docMk/>
            <pc:sldMk cId="583470540" sldId="309"/>
            <ac:picMk id="3" creationId="{38DEAA18-3CE5-FA52-37B7-5F27FBB5FA15}"/>
          </ac:picMkLst>
        </pc:picChg>
        <pc:picChg chg="del">
          <ac:chgData name="CHANDRASIRI H.V.B.L." userId="d0553f0c-7141-4133-864c-c8f646d254e4" providerId="ADAL" clId="{82A04966-6F50-44E5-957A-4863D76E24A8}" dt="2023-06-15T11:30:55.287" v="568" actId="21"/>
          <ac:picMkLst>
            <pc:docMk/>
            <pc:sldMk cId="583470540" sldId="309"/>
            <ac:picMk id="5" creationId="{90A0B810-3CF2-312F-4EB3-9E820C615043}"/>
          </ac:picMkLst>
        </pc:picChg>
      </pc:sldChg>
      <pc:sldChg chg="modSp">
        <pc:chgData name="CHANDRASIRI H.V.B.L." userId="d0553f0c-7141-4133-864c-c8f646d254e4" providerId="ADAL" clId="{82A04966-6F50-44E5-957A-4863D76E24A8}" dt="2023-06-14T19:40:00.136" v="22"/>
        <pc:sldMkLst>
          <pc:docMk/>
          <pc:sldMk cId="449213811" sldId="310"/>
        </pc:sldMkLst>
        <pc:spChg chg="mod">
          <ac:chgData name="CHANDRASIRI H.V.B.L." userId="d0553f0c-7141-4133-864c-c8f646d254e4" providerId="ADAL" clId="{82A04966-6F50-44E5-957A-4863D76E24A8}" dt="2023-06-14T19:40:00.136" v="22"/>
          <ac:spMkLst>
            <pc:docMk/>
            <pc:sldMk cId="449213811" sldId="310"/>
            <ac:spMk id="1290" creationId="{00000000-0000-0000-0000-000000000000}"/>
          </ac:spMkLst>
        </pc:spChg>
        <pc:spChg chg="mod">
          <ac:chgData name="CHANDRASIRI H.V.B.L." userId="d0553f0c-7141-4133-864c-c8f646d254e4" providerId="ADAL" clId="{82A04966-6F50-44E5-957A-4863D76E24A8}" dt="2023-06-14T19:40:00.136" v="22"/>
          <ac:spMkLst>
            <pc:docMk/>
            <pc:sldMk cId="449213811" sldId="310"/>
            <ac:spMk id="1291" creationId="{00000000-0000-0000-0000-000000000000}"/>
          </ac:spMkLst>
        </pc:spChg>
      </pc:sldChg>
      <pc:sldChg chg="del">
        <pc:chgData name="CHANDRASIRI H.V.B.L." userId="d0553f0c-7141-4133-864c-c8f646d254e4" providerId="ADAL" clId="{82A04966-6F50-44E5-957A-4863D76E24A8}" dt="2023-06-14T20:01:46.502" v="166" actId="47"/>
        <pc:sldMkLst>
          <pc:docMk/>
          <pc:sldMk cId="707721023" sldId="311"/>
        </pc:sldMkLst>
      </pc:sldChg>
      <pc:sldChg chg="modSp mod">
        <pc:chgData name="CHANDRASIRI H.V.B.L." userId="d0553f0c-7141-4133-864c-c8f646d254e4" providerId="ADAL" clId="{82A04966-6F50-44E5-957A-4863D76E24A8}" dt="2023-06-15T11:39:31.073" v="587" actId="20577"/>
        <pc:sldMkLst>
          <pc:docMk/>
          <pc:sldMk cId="1679533316" sldId="313"/>
        </pc:sldMkLst>
        <pc:spChg chg="mod">
          <ac:chgData name="CHANDRASIRI H.V.B.L." userId="d0553f0c-7141-4133-864c-c8f646d254e4" providerId="ADAL" clId="{82A04966-6F50-44E5-957A-4863D76E24A8}" dt="2023-06-15T11:39:31.073" v="587" actId="20577"/>
          <ac:spMkLst>
            <pc:docMk/>
            <pc:sldMk cId="1679533316" sldId="313"/>
            <ac:spMk id="1290" creationId="{00000000-0000-0000-0000-000000000000}"/>
          </ac:spMkLst>
        </pc:spChg>
        <pc:spChg chg="mod">
          <ac:chgData name="CHANDRASIRI H.V.B.L." userId="d0553f0c-7141-4133-864c-c8f646d254e4" providerId="ADAL" clId="{82A04966-6F50-44E5-957A-4863D76E24A8}" dt="2023-06-14T19:40:00.136" v="22"/>
          <ac:spMkLst>
            <pc:docMk/>
            <pc:sldMk cId="1679533316" sldId="313"/>
            <ac:spMk id="1291" creationId="{00000000-0000-0000-0000-000000000000}"/>
          </ac:spMkLst>
        </pc:spChg>
      </pc:sldChg>
      <pc:sldChg chg="modSp mod">
        <pc:chgData name="CHANDRASIRI H.V.B.L." userId="d0553f0c-7141-4133-864c-c8f646d254e4" providerId="ADAL" clId="{82A04966-6F50-44E5-957A-4863D76E24A8}" dt="2023-06-15T12:00:34.423" v="778" actId="20577"/>
        <pc:sldMkLst>
          <pc:docMk/>
          <pc:sldMk cId="2556265684" sldId="314"/>
        </pc:sldMkLst>
        <pc:spChg chg="mod">
          <ac:chgData name="CHANDRASIRI H.V.B.L." userId="d0553f0c-7141-4133-864c-c8f646d254e4" providerId="ADAL" clId="{82A04966-6F50-44E5-957A-4863D76E24A8}" dt="2023-06-15T12:00:34.423" v="778" actId="20577"/>
          <ac:spMkLst>
            <pc:docMk/>
            <pc:sldMk cId="2556265684" sldId="314"/>
            <ac:spMk id="1290" creationId="{00000000-0000-0000-0000-000000000000}"/>
          </ac:spMkLst>
        </pc:spChg>
        <pc:spChg chg="mod">
          <ac:chgData name="CHANDRASIRI H.V.B.L." userId="d0553f0c-7141-4133-864c-c8f646d254e4" providerId="ADAL" clId="{82A04966-6F50-44E5-957A-4863D76E24A8}" dt="2023-06-14T19:40:00.136" v="22"/>
          <ac:spMkLst>
            <pc:docMk/>
            <pc:sldMk cId="2556265684" sldId="314"/>
            <ac:spMk id="1291" creationId="{00000000-0000-0000-0000-000000000000}"/>
          </ac:spMkLst>
        </pc:spChg>
      </pc:sldChg>
      <pc:sldChg chg="addSp modSp mod">
        <pc:chgData name="CHANDRASIRI H.V.B.L." userId="d0553f0c-7141-4133-864c-c8f646d254e4" providerId="ADAL" clId="{82A04966-6F50-44E5-957A-4863D76E24A8}" dt="2023-06-14T19:48:17.382" v="61" actId="1076"/>
        <pc:sldMkLst>
          <pc:docMk/>
          <pc:sldMk cId="798211653" sldId="315"/>
        </pc:sldMkLst>
        <pc:spChg chg="add mod">
          <ac:chgData name="CHANDRASIRI H.V.B.L." userId="d0553f0c-7141-4133-864c-c8f646d254e4" providerId="ADAL" clId="{82A04966-6F50-44E5-957A-4863D76E24A8}" dt="2023-06-14T19:48:07.766" v="59" actId="571"/>
          <ac:spMkLst>
            <pc:docMk/>
            <pc:sldMk cId="798211653" sldId="315"/>
            <ac:spMk id="2" creationId="{65611785-5885-393C-1BF3-93EE715FEBD2}"/>
          </ac:spMkLst>
        </pc:spChg>
        <pc:spChg chg="mod">
          <ac:chgData name="CHANDRASIRI H.V.B.L." userId="d0553f0c-7141-4133-864c-c8f646d254e4" providerId="ADAL" clId="{82A04966-6F50-44E5-957A-4863D76E24A8}" dt="2023-06-14T19:48:17.382" v="61" actId="1076"/>
          <ac:spMkLst>
            <pc:docMk/>
            <pc:sldMk cId="798211653" sldId="315"/>
            <ac:spMk id="1290" creationId="{00000000-0000-0000-0000-000000000000}"/>
          </ac:spMkLst>
        </pc:spChg>
        <pc:spChg chg="mod">
          <ac:chgData name="CHANDRASIRI H.V.B.L." userId="d0553f0c-7141-4133-864c-c8f646d254e4" providerId="ADAL" clId="{82A04966-6F50-44E5-957A-4863D76E24A8}" dt="2023-06-14T19:48:09.925" v="60" actId="1076"/>
          <ac:spMkLst>
            <pc:docMk/>
            <pc:sldMk cId="798211653" sldId="315"/>
            <ac:spMk id="1291" creationId="{00000000-0000-0000-0000-000000000000}"/>
          </ac:spMkLst>
        </pc:spChg>
      </pc:sldChg>
      <pc:sldChg chg="new del">
        <pc:chgData name="CHANDRASIRI H.V.B.L." userId="d0553f0c-7141-4133-864c-c8f646d254e4" providerId="ADAL" clId="{82A04966-6F50-44E5-957A-4863D76E24A8}" dt="2023-06-14T19:29:48.204" v="1" actId="47"/>
        <pc:sldMkLst>
          <pc:docMk/>
          <pc:sldMk cId="1521898368" sldId="316"/>
        </pc:sldMkLst>
      </pc:sldChg>
      <pc:sldChg chg="modSp add mod">
        <pc:chgData name="CHANDRASIRI H.V.B.L." userId="d0553f0c-7141-4133-864c-c8f646d254e4" providerId="ADAL" clId="{82A04966-6F50-44E5-957A-4863D76E24A8}" dt="2023-06-14T19:46:34.789" v="55" actId="1076"/>
        <pc:sldMkLst>
          <pc:docMk/>
          <pc:sldMk cId="3253579232" sldId="316"/>
        </pc:sldMkLst>
        <pc:spChg chg="mod">
          <ac:chgData name="CHANDRASIRI H.V.B.L." userId="d0553f0c-7141-4133-864c-c8f646d254e4" providerId="ADAL" clId="{82A04966-6F50-44E5-957A-4863D76E24A8}" dt="2023-06-14T19:46:32.598" v="54" actId="1076"/>
          <ac:spMkLst>
            <pc:docMk/>
            <pc:sldMk cId="3253579232" sldId="316"/>
            <ac:spMk id="1290" creationId="{00000000-0000-0000-0000-000000000000}"/>
          </ac:spMkLst>
        </pc:spChg>
        <pc:spChg chg="mod">
          <ac:chgData name="CHANDRASIRI H.V.B.L." userId="d0553f0c-7141-4133-864c-c8f646d254e4" providerId="ADAL" clId="{82A04966-6F50-44E5-957A-4863D76E24A8}" dt="2023-06-14T19:46:34.789" v="55" actId="1076"/>
          <ac:spMkLst>
            <pc:docMk/>
            <pc:sldMk cId="3253579232" sldId="316"/>
            <ac:spMk id="1291" creationId="{00000000-0000-0000-0000-000000000000}"/>
          </ac:spMkLst>
        </pc:spChg>
      </pc:sldChg>
      <pc:sldChg chg="modSp add mod">
        <pc:chgData name="CHANDRASIRI H.V.B.L." userId="d0553f0c-7141-4133-864c-c8f646d254e4" providerId="ADAL" clId="{82A04966-6F50-44E5-957A-4863D76E24A8}" dt="2023-06-15T11:24:28.090" v="554" actId="20577"/>
        <pc:sldMkLst>
          <pc:docMk/>
          <pc:sldMk cId="3419854293" sldId="317"/>
        </pc:sldMkLst>
        <pc:spChg chg="mod">
          <ac:chgData name="CHANDRASIRI H.V.B.L." userId="d0553f0c-7141-4133-864c-c8f646d254e4" providerId="ADAL" clId="{82A04966-6F50-44E5-957A-4863D76E24A8}" dt="2023-06-15T11:24:28.090" v="554" actId="20577"/>
          <ac:spMkLst>
            <pc:docMk/>
            <pc:sldMk cId="3419854293" sldId="317"/>
            <ac:spMk id="1242" creationId="{00000000-0000-0000-0000-000000000000}"/>
          </ac:spMkLst>
        </pc:spChg>
        <pc:spChg chg="mod">
          <ac:chgData name="CHANDRASIRI H.V.B.L." userId="d0553f0c-7141-4133-864c-c8f646d254e4" providerId="ADAL" clId="{82A04966-6F50-44E5-957A-4863D76E24A8}" dt="2023-06-14T19:57:18.762" v="139"/>
          <ac:spMkLst>
            <pc:docMk/>
            <pc:sldMk cId="3419854293" sldId="317"/>
            <ac:spMk id="1243" creationId="{00000000-0000-0000-0000-000000000000}"/>
          </ac:spMkLst>
        </pc:spChg>
      </pc:sldChg>
      <pc:sldChg chg="modSp add mod ord">
        <pc:chgData name="CHANDRASIRI H.V.B.L." userId="d0553f0c-7141-4133-864c-c8f646d254e4" providerId="ADAL" clId="{82A04966-6F50-44E5-957A-4863D76E24A8}" dt="2023-06-15T11:24:25.210" v="552" actId="20577"/>
        <pc:sldMkLst>
          <pc:docMk/>
          <pc:sldMk cId="1199376781" sldId="318"/>
        </pc:sldMkLst>
        <pc:spChg chg="mod">
          <ac:chgData name="CHANDRASIRI H.V.B.L." userId="d0553f0c-7141-4133-864c-c8f646d254e4" providerId="ADAL" clId="{82A04966-6F50-44E5-957A-4863D76E24A8}" dt="2023-06-15T11:24:25.210" v="552" actId="20577"/>
          <ac:spMkLst>
            <pc:docMk/>
            <pc:sldMk cId="1199376781" sldId="318"/>
            <ac:spMk id="1242" creationId="{00000000-0000-0000-0000-000000000000}"/>
          </ac:spMkLst>
        </pc:spChg>
        <pc:spChg chg="mod">
          <ac:chgData name="CHANDRASIRI H.V.B.L." userId="d0553f0c-7141-4133-864c-c8f646d254e4" providerId="ADAL" clId="{82A04966-6F50-44E5-957A-4863D76E24A8}" dt="2023-06-14T19:58:02.597" v="143" actId="255"/>
          <ac:spMkLst>
            <pc:docMk/>
            <pc:sldMk cId="1199376781" sldId="318"/>
            <ac:spMk id="1243" creationId="{00000000-0000-0000-0000-000000000000}"/>
          </ac:spMkLst>
        </pc:spChg>
      </pc:sldChg>
      <pc:sldChg chg="modSp add mod">
        <pc:chgData name="CHANDRASIRI H.V.B.L." userId="d0553f0c-7141-4133-864c-c8f646d254e4" providerId="ADAL" clId="{82A04966-6F50-44E5-957A-4863D76E24A8}" dt="2023-06-15T11:52:15.878" v="630" actId="108"/>
        <pc:sldMkLst>
          <pc:docMk/>
          <pc:sldMk cId="3026629868" sldId="319"/>
        </pc:sldMkLst>
        <pc:spChg chg="mod">
          <ac:chgData name="CHANDRASIRI H.V.B.L." userId="d0553f0c-7141-4133-864c-c8f646d254e4" providerId="ADAL" clId="{82A04966-6F50-44E5-957A-4863D76E24A8}" dt="2023-06-15T11:34:04.076" v="576" actId="1076"/>
          <ac:spMkLst>
            <pc:docMk/>
            <pc:sldMk cId="3026629868" sldId="319"/>
            <ac:spMk id="1242" creationId="{00000000-0000-0000-0000-000000000000}"/>
          </ac:spMkLst>
        </pc:spChg>
        <pc:spChg chg="mod">
          <ac:chgData name="CHANDRASIRI H.V.B.L." userId="d0553f0c-7141-4133-864c-c8f646d254e4" providerId="ADAL" clId="{82A04966-6F50-44E5-957A-4863D76E24A8}" dt="2023-06-15T11:52:15.878" v="630" actId="108"/>
          <ac:spMkLst>
            <pc:docMk/>
            <pc:sldMk cId="3026629868" sldId="319"/>
            <ac:spMk id="1243" creationId="{00000000-0000-0000-0000-000000000000}"/>
          </ac:spMkLst>
        </pc:spChg>
      </pc:sldChg>
      <pc:sldChg chg="modSp add del mod">
        <pc:chgData name="CHANDRASIRI H.V.B.L." userId="d0553f0c-7141-4133-864c-c8f646d254e4" providerId="ADAL" clId="{82A04966-6F50-44E5-957A-4863D76E24A8}" dt="2023-06-15T08:35:22.939" v="259" actId="47"/>
        <pc:sldMkLst>
          <pc:docMk/>
          <pc:sldMk cId="987075107" sldId="320"/>
        </pc:sldMkLst>
        <pc:spChg chg="mod">
          <ac:chgData name="CHANDRASIRI H.V.B.L." userId="d0553f0c-7141-4133-864c-c8f646d254e4" providerId="ADAL" clId="{82A04966-6F50-44E5-957A-4863D76E24A8}" dt="2023-06-14T20:01:31.688" v="163" actId="20577"/>
          <ac:spMkLst>
            <pc:docMk/>
            <pc:sldMk cId="987075107" sldId="320"/>
            <ac:spMk id="1242" creationId="{00000000-0000-0000-0000-000000000000}"/>
          </ac:spMkLst>
        </pc:spChg>
        <pc:spChg chg="mod">
          <ac:chgData name="CHANDRASIRI H.V.B.L." userId="d0553f0c-7141-4133-864c-c8f646d254e4" providerId="ADAL" clId="{82A04966-6F50-44E5-957A-4863D76E24A8}" dt="2023-06-14T20:01:43.662" v="165" actId="255"/>
          <ac:spMkLst>
            <pc:docMk/>
            <pc:sldMk cId="987075107" sldId="320"/>
            <ac:spMk id="1243" creationId="{00000000-0000-0000-0000-000000000000}"/>
          </ac:spMkLst>
        </pc:spChg>
      </pc:sldChg>
      <pc:sldChg chg="new del">
        <pc:chgData name="CHANDRASIRI H.V.B.L." userId="d0553f0c-7141-4133-864c-c8f646d254e4" providerId="ADAL" clId="{82A04966-6F50-44E5-957A-4863D76E24A8}" dt="2023-06-14T20:21:55.881" v="168" actId="47"/>
        <pc:sldMkLst>
          <pc:docMk/>
          <pc:sldMk cId="3184212215" sldId="321"/>
        </pc:sldMkLst>
      </pc:sldChg>
      <pc:sldChg chg="addSp delSp modSp new mod">
        <pc:chgData name="CHANDRASIRI H.V.B.L." userId="d0553f0c-7141-4133-864c-c8f646d254e4" providerId="ADAL" clId="{82A04966-6F50-44E5-957A-4863D76E24A8}" dt="2023-06-15T08:35:20.163" v="258" actId="20577"/>
        <pc:sldMkLst>
          <pc:docMk/>
          <pc:sldMk cId="4170839989" sldId="321"/>
        </pc:sldMkLst>
        <pc:spChg chg="del">
          <ac:chgData name="CHANDRASIRI H.V.B.L." userId="d0553f0c-7141-4133-864c-c8f646d254e4" providerId="ADAL" clId="{82A04966-6F50-44E5-957A-4863D76E24A8}" dt="2023-06-14T20:22:12.455" v="170"/>
          <ac:spMkLst>
            <pc:docMk/>
            <pc:sldMk cId="4170839989" sldId="321"/>
            <ac:spMk id="2" creationId="{F9B65540-54B2-C34F-D9A7-0894BDE14F5D}"/>
          </ac:spMkLst>
        </pc:spChg>
        <pc:spChg chg="mod">
          <ac:chgData name="CHANDRASIRI H.V.B.L." userId="d0553f0c-7141-4133-864c-c8f646d254e4" providerId="ADAL" clId="{82A04966-6F50-44E5-957A-4863D76E24A8}" dt="2023-06-15T08:35:20.163" v="258" actId="20577"/>
          <ac:spMkLst>
            <pc:docMk/>
            <pc:sldMk cId="4170839989" sldId="321"/>
            <ac:spMk id="3" creationId="{66659E1E-F527-86D1-4483-216504EAE24F}"/>
          </ac:spMkLst>
        </pc:spChg>
        <pc:spChg chg="add mod">
          <ac:chgData name="CHANDRASIRI H.V.B.L." userId="d0553f0c-7141-4133-864c-c8f646d254e4" providerId="ADAL" clId="{82A04966-6F50-44E5-957A-4863D76E24A8}" dt="2023-06-14T20:22:23.744" v="185" actId="5793"/>
          <ac:spMkLst>
            <pc:docMk/>
            <pc:sldMk cId="4170839989" sldId="321"/>
            <ac:spMk id="4" creationId="{066BE9FF-6E7D-690A-3718-06FEC8E5E2E8}"/>
          </ac:spMkLst>
        </pc:spChg>
      </pc:sldChg>
      <pc:sldChg chg="new del">
        <pc:chgData name="CHANDRASIRI H.V.B.L." userId="d0553f0c-7141-4133-864c-c8f646d254e4" providerId="ADAL" clId="{82A04966-6F50-44E5-957A-4863D76E24A8}" dt="2023-06-14T20:27:20.790" v="213" actId="47"/>
        <pc:sldMkLst>
          <pc:docMk/>
          <pc:sldMk cId="3289174764" sldId="322"/>
        </pc:sldMkLst>
      </pc:sldChg>
      <pc:sldChg chg="modSp add mod">
        <pc:chgData name="CHANDRASIRI H.V.B.L." userId="d0553f0c-7141-4133-864c-c8f646d254e4" providerId="ADAL" clId="{82A04966-6F50-44E5-957A-4863D76E24A8}" dt="2023-06-14T20:30:10.049" v="224" actId="108"/>
        <pc:sldMkLst>
          <pc:docMk/>
          <pc:sldMk cId="3375584339" sldId="323"/>
        </pc:sldMkLst>
        <pc:spChg chg="mod">
          <ac:chgData name="CHANDRASIRI H.V.B.L." userId="d0553f0c-7141-4133-864c-c8f646d254e4" providerId="ADAL" clId="{82A04966-6F50-44E5-957A-4863D76E24A8}" dt="2023-06-14T20:30:10.049" v="224" actId="108"/>
          <ac:spMkLst>
            <pc:docMk/>
            <pc:sldMk cId="3375584339" sldId="323"/>
            <ac:spMk id="3" creationId="{66659E1E-F527-86D1-4483-216504EAE24F}"/>
          </ac:spMkLst>
        </pc:spChg>
      </pc:sldChg>
      <pc:sldChg chg="addSp modSp new mod">
        <pc:chgData name="CHANDRASIRI H.V.B.L." userId="d0553f0c-7141-4133-864c-c8f646d254e4" providerId="ADAL" clId="{82A04966-6F50-44E5-957A-4863D76E24A8}" dt="2023-06-14T20:49:40.350" v="230" actId="1076"/>
        <pc:sldMkLst>
          <pc:docMk/>
          <pc:sldMk cId="1054713628" sldId="324"/>
        </pc:sldMkLst>
        <pc:picChg chg="add mod">
          <ac:chgData name="CHANDRASIRI H.V.B.L." userId="d0553f0c-7141-4133-864c-c8f646d254e4" providerId="ADAL" clId="{82A04966-6F50-44E5-957A-4863D76E24A8}" dt="2023-06-14T20:49:40.350" v="230" actId="1076"/>
          <ac:picMkLst>
            <pc:docMk/>
            <pc:sldMk cId="1054713628" sldId="324"/>
            <ac:picMk id="4" creationId="{BCEA4B14-E6B4-FB97-0CA3-DE7A1A7AAA7C}"/>
          </ac:picMkLst>
        </pc:picChg>
      </pc:sldChg>
      <pc:sldChg chg="modSp add mod">
        <pc:chgData name="CHANDRASIRI H.V.B.L." userId="d0553f0c-7141-4133-864c-c8f646d254e4" providerId="ADAL" clId="{82A04966-6F50-44E5-957A-4863D76E24A8}" dt="2023-06-15T10:49:21.159" v="291" actId="108"/>
        <pc:sldMkLst>
          <pc:docMk/>
          <pc:sldMk cId="2950314431" sldId="325"/>
        </pc:sldMkLst>
        <pc:spChg chg="mod">
          <ac:chgData name="CHANDRASIRI H.V.B.L." userId="d0553f0c-7141-4133-864c-c8f646d254e4" providerId="ADAL" clId="{82A04966-6F50-44E5-957A-4863D76E24A8}" dt="2023-06-14T20:51:42.493" v="236" actId="20577"/>
          <ac:spMkLst>
            <pc:docMk/>
            <pc:sldMk cId="2950314431" sldId="325"/>
            <ac:spMk id="1242" creationId="{00000000-0000-0000-0000-000000000000}"/>
          </ac:spMkLst>
        </pc:spChg>
        <pc:spChg chg="mod">
          <ac:chgData name="CHANDRASIRI H.V.B.L." userId="d0553f0c-7141-4133-864c-c8f646d254e4" providerId="ADAL" clId="{82A04966-6F50-44E5-957A-4863D76E24A8}" dt="2023-06-15T10:49:21.159" v="291" actId="108"/>
          <ac:spMkLst>
            <pc:docMk/>
            <pc:sldMk cId="2950314431" sldId="325"/>
            <ac:spMk id="1243" creationId="{00000000-0000-0000-0000-000000000000}"/>
          </ac:spMkLst>
        </pc:spChg>
      </pc:sldChg>
      <pc:sldChg chg="modSp new mod">
        <pc:chgData name="CHANDRASIRI H.V.B.L." userId="d0553f0c-7141-4133-864c-c8f646d254e4" providerId="ADAL" clId="{82A04966-6F50-44E5-957A-4863D76E24A8}" dt="2023-06-15T09:48:21.597" v="279" actId="20577"/>
        <pc:sldMkLst>
          <pc:docMk/>
          <pc:sldMk cId="2856099156" sldId="326"/>
        </pc:sldMkLst>
        <pc:spChg chg="mod">
          <ac:chgData name="CHANDRASIRI H.V.B.L." userId="d0553f0c-7141-4133-864c-c8f646d254e4" providerId="ADAL" clId="{82A04966-6F50-44E5-957A-4863D76E24A8}" dt="2023-06-15T09:48:21.597" v="279" actId="20577"/>
          <ac:spMkLst>
            <pc:docMk/>
            <pc:sldMk cId="2856099156" sldId="326"/>
            <ac:spMk id="2" creationId="{980C820F-A9B4-36D3-5E80-9DE7B786DEAE}"/>
          </ac:spMkLst>
        </pc:spChg>
      </pc:sldChg>
      <pc:sldChg chg="modSp new mod">
        <pc:chgData name="CHANDRASIRI H.V.B.L." userId="d0553f0c-7141-4133-864c-c8f646d254e4" providerId="ADAL" clId="{82A04966-6F50-44E5-957A-4863D76E24A8}" dt="2023-06-15T11:26:25.460" v="567" actId="20577"/>
        <pc:sldMkLst>
          <pc:docMk/>
          <pc:sldMk cId="931246576" sldId="327"/>
        </pc:sldMkLst>
        <pc:spChg chg="mod">
          <ac:chgData name="CHANDRASIRI H.V.B.L." userId="d0553f0c-7141-4133-864c-c8f646d254e4" providerId="ADAL" clId="{82A04966-6F50-44E5-957A-4863D76E24A8}" dt="2023-06-15T11:26:25.460" v="567" actId="20577"/>
          <ac:spMkLst>
            <pc:docMk/>
            <pc:sldMk cId="931246576" sldId="327"/>
            <ac:spMk id="2" creationId="{66741B46-8242-4C35-EA75-3BC8148F15B6}"/>
          </ac:spMkLst>
        </pc:spChg>
      </pc:sldChg>
      <pc:sldChg chg="addSp delSp modSp new mod">
        <pc:chgData name="CHANDRASIRI H.V.B.L." userId="d0553f0c-7141-4133-864c-c8f646d254e4" providerId="ADAL" clId="{82A04966-6F50-44E5-957A-4863D76E24A8}" dt="2023-06-15T11:31:05.851" v="572" actId="478"/>
        <pc:sldMkLst>
          <pc:docMk/>
          <pc:sldMk cId="3593333477" sldId="328"/>
        </pc:sldMkLst>
        <pc:spChg chg="del">
          <ac:chgData name="CHANDRASIRI H.V.B.L." userId="d0553f0c-7141-4133-864c-c8f646d254e4" providerId="ADAL" clId="{82A04966-6F50-44E5-957A-4863D76E24A8}" dt="2023-06-15T11:31:04.522" v="571" actId="478"/>
          <ac:spMkLst>
            <pc:docMk/>
            <pc:sldMk cId="3593333477" sldId="328"/>
            <ac:spMk id="2" creationId="{6A34421F-91A2-E2B1-A913-5EC62ABEE836}"/>
          </ac:spMkLst>
        </pc:spChg>
        <pc:spChg chg="del">
          <ac:chgData name="CHANDRASIRI H.V.B.L." userId="d0553f0c-7141-4133-864c-c8f646d254e4" providerId="ADAL" clId="{82A04966-6F50-44E5-957A-4863D76E24A8}" dt="2023-06-15T11:31:05.851" v="572" actId="478"/>
          <ac:spMkLst>
            <pc:docMk/>
            <pc:sldMk cId="3593333477" sldId="328"/>
            <ac:spMk id="3" creationId="{CA9DFC99-8E9E-8C16-4D77-80FBEE2319EE}"/>
          </ac:spMkLst>
        </pc:spChg>
        <pc:picChg chg="add mod">
          <ac:chgData name="CHANDRASIRI H.V.B.L." userId="d0553f0c-7141-4133-864c-c8f646d254e4" providerId="ADAL" clId="{82A04966-6F50-44E5-957A-4863D76E24A8}" dt="2023-06-15T11:31:01.609" v="570"/>
          <ac:picMkLst>
            <pc:docMk/>
            <pc:sldMk cId="3593333477" sldId="328"/>
            <ac:picMk id="4" creationId="{B7AA3ECB-2CA7-E8B4-E831-4F700D0F37F5}"/>
          </ac:picMkLst>
        </pc:picChg>
      </pc:sldChg>
      <pc:sldMasterChg chg="modSldLayout">
        <pc:chgData name="CHANDRASIRI H.V.B.L." userId="d0553f0c-7141-4133-864c-c8f646d254e4" providerId="ADAL" clId="{82A04966-6F50-44E5-957A-4863D76E24A8}" dt="2023-06-14T19:40:00.136" v="22"/>
        <pc:sldMasterMkLst>
          <pc:docMk/>
          <pc:sldMasterMk cId="2374149205" sldId="2147483681"/>
        </pc:sldMasterMkLst>
        <pc:sldLayoutChg chg="addSp delSp">
          <pc:chgData name="CHANDRASIRI H.V.B.L." userId="d0553f0c-7141-4133-864c-c8f646d254e4" providerId="ADAL" clId="{82A04966-6F50-44E5-957A-4863D76E24A8}" dt="2023-06-14T19:40:00.136" v="22"/>
          <pc:sldLayoutMkLst>
            <pc:docMk/>
            <pc:sldMasterMk cId="2374149205" sldId="2147483681"/>
            <pc:sldLayoutMk cId="56740866" sldId="2147483693"/>
          </pc:sldLayoutMkLst>
          <pc:grpChg chg="add del">
            <ac:chgData name="CHANDRASIRI H.V.B.L." userId="d0553f0c-7141-4133-864c-c8f646d254e4" providerId="ADAL" clId="{82A04966-6F50-44E5-957A-4863D76E24A8}" dt="2023-06-14T19:40:00.136" v="22"/>
            <ac:grpSpMkLst>
              <pc:docMk/>
              <pc:sldMasterMk cId="2374149205" sldId="2147483681"/>
              <pc:sldLayoutMk cId="56740866" sldId="2147483693"/>
              <ac:grpSpMk id="82" creationId="{00000000-0000-0000-0000-000000000000}"/>
            </ac:grpSpMkLst>
          </pc:grpChg>
          <pc:picChg chg="add del">
            <ac:chgData name="CHANDRASIRI H.V.B.L." userId="d0553f0c-7141-4133-864c-c8f646d254e4" providerId="ADAL" clId="{82A04966-6F50-44E5-957A-4863D76E24A8}" dt="2023-06-14T19:40:00.136" v="22"/>
            <ac:picMkLst>
              <pc:docMk/>
              <pc:sldMasterMk cId="2374149205" sldId="2147483681"/>
              <pc:sldLayoutMk cId="56740866" sldId="2147483693"/>
              <ac:picMk id="79"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56740866" sldId="2147483693"/>
              <ac:picMk id="86"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56740866" sldId="2147483693"/>
              <ac:picMk id="87"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56740866" sldId="2147483693"/>
              <ac:picMk id="88" creationId="{00000000-0000-0000-0000-000000000000}"/>
            </ac:picMkLst>
          </pc:picChg>
        </pc:sldLayoutChg>
        <pc:sldLayoutChg chg="addSp delSp">
          <pc:chgData name="CHANDRASIRI H.V.B.L." userId="d0553f0c-7141-4133-864c-c8f646d254e4" providerId="ADAL" clId="{82A04966-6F50-44E5-957A-4863D76E24A8}" dt="2023-06-14T19:40:00.136" v="22"/>
          <pc:sldLayoutMkLst>
            <pc:docMk/>
            <pc:sldMasterMk cId="2374149205" sldId="2147483681"/>
            <pc:sldLayoutMk cId="3320485787" sldId="2147483694"/>
          </pc:sldLayoutMkLst>
          <pc:grpChg chg="add del">
            <ac:chgData name="CHANDRASIRI H.V.B.L." userId="d0553f0c-7141-4133-864c-c8f646d254e4" providerId="ADAL" clId="{82A04966-6F50-44E5-957A-4863D76E24A8}" dt="2023-06-14T19:40:00.136" v="22"/>
            <ac:grpSpMkLst>
              <pc:docMk/>
              <pc:sldMasterMk cId="2374149205" sldId="2147483681"/>
              <pc:sldLayoutMk cId="3320485787" sldId="2147483694"/>
              <ac:grpSpMk id="71" creationId="{00000000-0000-0000-0000-000000000000}"/>
            </ac:grpSpMkLst>
          </pc:grpChg>
          <pc:picChg chg="add del">
            <ac:chgData name="CHANDRASIRI H.V.B.L." userId="d0553f0c-7141-4133-864c-c8f646d254e4" providerId="ADAL" clId="{82A04966-6F50-44E5-957A-4863D76E24A8}" dt="2023-06-14T19:40:00.136" v="22"/>
            <ac:picMkLst>
              <pc:docMk/>
              <pc:sldMasterMk cId="2374149205" sldId="2147483681"/>
              <pc:sldLayoutMk cId="3320485787" sldId="2147483694"/>
              <ac:picMk id="69"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3320485787" sldId="2147483694"/>
              <ac:picMk id="75"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3320485787" sldId="2147483694"/>
              <ac:picMk id="76"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3320485787" sldId="2147483694"/>
              <ac:picMk id="77" creationId="{00000000-0000-0000-0000-000000000000}"/>
            </ac:picMkLst>
          </pc:picChg>
        </pc:sldLayoutChg>
        <pc:sldLayoutChg chg="addSp delSp">
          <pc:chgData name="CHANDRASIRI H.V.B.L." userId="d0553f0c-7141-4133-864c-c8f646d254e4" providerId="ADAL" clId="{82A04966-6F50-44E5-957A-4863D76E24A8}" dt="2023-06-14T19:40:00.136" v="22"/>
          <pc:sldLayoutMkLst>
            <pc:docMk/>
            <pc:sldMasterMk cId="2374149205" sldId="2147483681"/>
            <pc:sldLayoutMk cId="2168744" sldId="2147483695"/>
          </pc:sldLayoutMkLst>
          <pc:grpChg chg="add del">
            <ac:chgData name="CHANDRASIRI H.V.B.L." userId="d0553f0c-7141-4133-864c-c8f646d254e4" providerId="ADAL" clId="{82A04966-6F50-44E5-957A-4863D76E24A8}" dt="2023-06-14T19:40:00.136" v="22"/>
            <ac:grpSpMkLst>
              <pc:docMk/>
              <pc:sldMasterMk cId="2374149205" sldId="2147483681"/>
              <pc:sldLayoutMk cId="2168744" sldId="2147483695"/>
              <ac:grpSpMk id="33" creationId="{00000000-0000-0000-0000-000000000000}"/>
            </ac:grpSpMkLst>
          </pc:grpChg>
          <pc:picChg chg="add del">
            <ac:chgData name="CHANDRASIRI H.V.B.L." userId="d0553f0c-7141-4133-864c-c8f646d254e4" providerId="ADAL" clId="{82A04966-6F50-44E5-957A-4863D76E24A8}" dt="2023-06-14T19:40:00.136" v="22"/>
            <ac:picMkLst>
              <pc:docMk/>
              <pc:sldMasterMk cId="2374149205" sldId="2147483681"/>
              <pc:sldLayoutMk cId="2168744" sldId="2147483695"/>
              <ac:picMk id="30" creationId="{00000000-0000-0000-0000-000000000000}"/>
            </ac:picMkLst>
          </pc:picChg>
        </pc:sldLayoutChg>
        <pc:sldLayoutChg chg="addSp delSp">
          <pc:chgData name="CHANDRASIRI H.V.B.L." userId="d0553f0c-7141-4133-864c-c8f646d254e4" providerId="ADAL" clId="{82A04966-6F50-44E5-957A-4863D76E24A8}" dt="2023-06-14T19:40:00.136" v="22"/>
          <pc:sldLayoutMkLst>
            <pc:docMk/>
            <pc:sldMasterMk cId="2374149205" sldId="2147483681"/>
            <pc:sldLayoutMk cId="2811726259" sldId="2147483696"/>
          </pc:sldLayoutMkLst>
          <pc:grpChg chg="add del">
            <ac:chgData name="CHANDRASIRI H.V.B.L." userId="d0553f0c-7141-4133-864c-c8f646d254e4" providerId="ADAL" clId="{82A04966-6F50-44E5-957A-4863D76E24A8}" dt="2023-06-14T19:40:00.136" v="22"/>
            <ac:grpSpMkLst>
              <pc:docMk/>
              <pc:sldMasterMk cId="2374149205" sldId="2147483681"/>
              <pc:sldLayoutMk cId="2811726259" sldId="2147483696"/>
              <ac:grpSpMk id="156" creationId="{00000000-0000-0000-0000-000000000000}"/>
            </ac:grpSpMkLst>
          </pc:grpChg>
          <pc:picChg chg="add del">
            <ac:chgData name="CHANDRASIRI H.V.B.L." userId="d0553f0c-7141-4133-864c-c8f646d254e4" providerId="ADAL" clId="{82A04966-6F50-44E5-957A-4863D76E24A8}" dt="2023-06-14T19:40:00.136" v="22"/>
            <ac:picMkLst>
              <pc:docMk/>
              <pc:sldMasterMk cId="2374149205" sldId="2147483681"/>
              <pc:sldLayoutMk cId="2811726259" sldId="2147483696"/>
              <ac:picMk id="152"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2811726259" sldId="2147483696"/>
              <ac:picMk id="155"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2811726259" sldId="2147483696"/>
              <ac:picMk id="159"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2811726259" sldId="2147483696"/>
              <ac:picMk id="160" creationId="{00000000-0000-0000-0000-000000000000}"/>
            </ac:picMkLst>
          </pc:picChg>
        </pc:sldLayoutChg>
        <pc:sldLayoutChg chg="addSp delSp">
          <pc:chgData name="CHANDRASIRI H.V.B.L." userId="d0553f0c-7141-4133-864c-c8f646d254e4" providerId="ADAL" clId="{82A04966-6F50-44E5-957A-4863D76E24A8}" dt="2023-06-14T19:40:00.136" v="22"/>
          <pc:sldLayoutMkLst>
            <pc:docMk/>
            <pc:sldMasterMk cId="2374149205" sldId="2147483681"/>
            <pc:sldLayoutMk cId="2100658580" sldId="2147483697"/>
          </pc:sldLayoutMkLst>
          <pc:grpChg chg="add del">
            <ac:chgData name="CHANDRASIRI H.V.B.L." userId="d0553f0c-7141-4133-864c-c8f646d254e4" providerId="ADAL" clId="{82A04966-6F50-44E5-957A-4863D76E24A8}" dt="2023-06-14T19:40:00.136" v="22"/>
            <ac:grpSpMkLst>
              <pc:docMk/>
              <pc:sldMasterMk cId="2374149205" sldId="2147483681"/>
              <pc:sldLayoutMk cId="2100658580" sldId="2147483697"/>
              <ac:grpSpMk id="297" creationId="{00000000-0000-0000-0000-000000000000}"/>
            </ac:grpSpMkLst>
          </pc:grpChg>
          <pc:picChg chg="add del">
            <ac:chgData name="CHANDRASIRI H.V.B.L." userId="d0553f0c-7141-4133-864c-c8f646d254e4" providerId="ADAL" clId="{82A04966-6F50-44E5-957A-4863D76E24A8}" dt="2023-06-14T19:40:00.136" v="22"/>
            <ac:picMkLst>
              <pc:docMk/>
              <pc:sldMasterMk cId="2374149205" sldId="2147483681"/>
              <pc:sldLayoutMk cId="2100658580" sldId="2147483697"/>
              <ac:picMk id="296"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2100658580" sldId="2147483697"/>
              <ac:picMk id="301" creationId="{00000000-0000-0000-0000-000000000000}"/>
            </ac:picMkLst>
          </pc:picChg>
          <pc:picChg chg="add del">
            <ac:chgData name="CHANDRASIRI H.V.B.L." userId="d0553f0c-7141-4133-864c-c8f646d254e4" providerId="ADAL" clId="{82A04966-6F50-44E5-957A-4863D76E24A8}" dt="2023-06-14T19:40:00.136" v="22"/>
            <ac:picMkLst>
              <pc:docMk/>
              <pc:sldMasterMk cId="2374149205" sldId="2147483681"/>
              <pc:sldLayoutMk cId="2100658580" sldId="2147483697"/>
              <ac:picMk id="302" creationId="{00000000-0000-0000-0000-000000000000}"/>
            </ac:picMkLst>
          </pc:picChg>
        </pc:sldLayoutChg>
      </pc:sldMaster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239428e4bb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239428e4bb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err="1"/>
              <a:t>pratheeba</a:t>
            </a:r>
            <a:r>
              <a:rPr lang="en-US" dirty="0"/>
              <a:t> </a:t>
            </a:r>
            <a:r>
              <a:rPr lang="en-US" dirty="0" err="1"/>
              <a:t>Jeyananthan</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770675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Gap in the literature:</a:t>
            </a:r>
          </a:p>
          <a:p>
            <a:pPr marL="0" lvl="0" indent="0" algn="l" rtl="0">
              <a:spcBef>
                <a:spcPts val="0"/>
              </a:spcBef>
              <a:spcAft>
                <a:spcPts val="0"/>
              </a:spcAft>
              <a:buNone/>
            </a:pPr>
            <a:r>
              <a:rPr lang="en-US" dirty="0"/>
              <a:t>The research paper "</a:t>
            </a:r>
            <a:r>
              <a:rPr lang="en-US" dirty="0" err="1"/>
              <a:t>Automted</a:t>
            </a:r>
            <a:r>
              <a:rPr lang="en-US" dirty="0"/>
              <a:t>----" we selected for the research gap. </a:t>
            </a:r>
          </a:p>
          <a:p>
            <a:pPr marL="0" lvl="0" indent="0" algn="l" rtl="0">
              <a:spcBef>
                <a:spcPts val="0"/>
              </a:spcBef>
              <a:spcAft>
                <a:spcPts val="0"/>
              </a:spcAft>
              <a:buNone/>
            </a:pPr>
            <a:r>
              <a:rPr lang="en-US" dirty="0"/>
              <a:t>DR is a complication of diabetes. Current situation, they are used to retinal images for identify the diagnosis.--------</a:t>
            </a:r>
          </a:p>
          <a:p>
            <a:pPr marL="0" lvl="0" indent="0" algn="l" rtl="0">
              <a:spcBef>
                <a:spcPts val="0"/>
              </a:spcBef>
              <a:spcAft>
                <a:spcPts val="0"/>
              </a:spcAft>
              <a:buNone/>
            </a:pPr>
            <a:r>
              <a:rPr lang="en-US" dirty="0"/>
              <a:t>And, The retinal images are used in detecting DR may heavily rely on the quality and clarity for the performance. </a:t>
            </a:r>
          </a:p>
          <a:p>
            <a:pPr marL="0" lvl="0" indent="0" algn="l" rtl="0">
              <a:spcBef>
                <a:spcPts val="0"/>
              </a:spcBef>
              <a:spcAft>
                <a:spcPts val="0"/>
              </a:spcAft>
              <a:buNone/>
            </a:pPr>
            <a:r>
              <a:rPr lang="en-US" dirty="0"/>
              <a:t>Then, This research paper has several limitation, first thing here used a small sample size database, and a single type of neural network.</a:t>
            </a:r>
            <a:endParaRPr dirty="0"/>
          </a:p>
        </p:txBody>
      </p:sp>
    </p:spTree>
    <p:extLst>
      <p:ext uri="{BB962C8B-B14F-4D97-AF65-F5344CB8AC3E}">
        <p14:creationId xmlns:p14="http://schemas.microsoft.com/office/powerpoint/2010/main" val="21606611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472148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"Alterations of 5-Hydroxymethylcytosines": This refers to changes or modifications that occur in a specific type of DNA base called cytosine.</a:t>
            </a:r>
          </a:p>
          <a:p>
            <a:pPr marL="0" lvl="0" indent="0" algn="l" rtl="0">
              <a:spcBef>
                <a:spcPts val="0"/>
              </a:spcBef>
              <a:spcAft>
                <a:spcPts val="0"/>
              </a:spcAft>
              <a:buNone/>
            </a:pPr>
            <a:r>
              <a:rPr lang="en-US" dirty="0"/>
              <a:t>"Circulating Cell-free DNA": DNA is the genetic material present in cells, but it can also be found outside of cells in various body fluids such as blood. Circulating cell-free DNA refers to fragments of DNA that are released into the bloodstream or other body fluids when cells die and break down. These fragments are not contained within intact cells.</a:t>
            </a:r>
          </a:p>
          <a:p>
            <a:pPr marL="0" lvl="0" indent="0" algn="l" rtl="0">
              <a:spcBef>
                <a:spcPts val="0"/>
              </a:spcBef>
              <a:spcAft>
                <a:spcPts val="0"/>
              </a:spcAft>
              <a:buNone/>
            </a:pPr>
            <a:r>
              <a:rPr lang="en-US" dirty="0"/>
              <a:t>"Retinopathy in Type 2 Diabetes": Retinopathy is a condition that affects the retina, the light-sensitive tissue at the back of the eye. It is a complication commonly associated with type 2 diabetes, which is a chronic metabolic disorder characterized by high blood sugar levels.</a:t>
            </a:r>
            <a:endParaRPr dirty="0"/>
          </a:p>
        </p:txBody>
      </p:sp>
    </p:spTree>
    <p:extLst>
      <p:ext uri="{BB962C8B-B14F-4D97-AF65-F5344CB8AC3E}">
        <p14:creationId xmlns:p14="http://schemas.microsoft.com/office/powerpoint/2010/main" val="1613476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It involves studying the transcriptome, which is the complete set of RNA molecules transcribed from the genes in a cell or tissue. In this context, "in-depth transcriptomic analyses" means conducting comprehensive and detailed investigations into gene expression patterns and changes in the context of diabetic retinopathy.</a:t>
            </a:r>
          </a:p>
          <a:p>
            <a:pPr marL="0" lvl="0" indent="0" algn="l" rtl="0">
              <a:spcBef>
                <a:spcPts val="0"/>
              </a:spcBef>
              <a:spcAft>
                <a:spcPts val="0"/>
              </a:spcAft>
              <a:buNone/>
            </a:pPr>
            <a:r>
              <a:rPr lang="en-US" dirty="0"/>
              <a:t>RNA sequencing, is a high-throughput sequencing technique used to analyze the transcriptome of a biological sample. It provides a comprehensive and quantitative measurement of RNA molecules present in a sample, allowing researchers to study gene expression and transcriptomic profiles.</a:t>
            </a:r>
          </a:p>
          <a:p>
            <a:pPr marL="0" lvl="0" indent="0" algn="l" rtl="0">
              <a:spcBef>
                <a:spcPts val="0"/>
              </a:spcBef>
              <a:spcAft>
                <a:spcPts val="0"/>
              </a:spcAft>
              <a:buNone/>
            </a:pPr>
            <a:r>
              <a:rPr lang="en-US" dirty="0"/>
              <a:t>  Total RNA: Total RNA refers to the entirety of RNA molecules present in a biological sample, such as a tissue or cell. It includes all types of RNA, including messenger RNA (mRNA), ribosomal RNA (rRNA), and transfer RNA (tRNA), among others.</a:t>
            </a:r>
          </a:p>
          <a:p>
            <a:pPr marL="0" lvl="0" indent="0" algn="l" rtl="0">
              <a:spcBef>
                <a:spcPts val="0"/>
              </a:spcBef>
              <a:spcAft>
                <a:spcPts val="0"/>
              </a:spcAft>
              <a:buNone/>
            </a:pPr>
            <a:r>
              <a:rPr lang="en-US" dirty="0"/>
              <a:t>Small RNA: Small RNA refers to a specific class of short RNA molecules, typically ranging from 20 to 200 nucleotides in length. </a:t>
            </a:r>
            <a:r>
              <a:rPr lang="en-US"/>
              <a:t>Small RNA molecules have diverse functions and play important roles in regulating gene expression and various cellular processes.</a:t>
            </a:r>
            <a:endParaRPr/>
          </a:p>
        </p:txBody>
      </p:sp>
    </p:spTree>
    <p:extLst>
      <p:ext uri="{BB962C8B-B14F-4D97-AF65-F5344CB8AC3E}">
        <p14:creationId xmlns:p14="http://schemas.microsoft.com/office/powerpoint/2010/main" val="795160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2239428e4bb_2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2239428e4bb_2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202186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57432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51852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10f9e629ec3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10f9e629ec3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1105afc42a3_1_8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1105afc42a3_1_8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29131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22816de6c36_0_17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22816de6c36_0_17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2239428e4bb_1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2239428e4bb_1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105afc42a3_1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2993233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D1D5DB"/>
                </a:solidFill>
                <a:effectLst/>
                <a:latin typeface="Söhne"/>
              </a:rPr>
              <a:t>plasma were extracted from blood samples of individuals with diabetic retinopathy</a:t>
            </a:r>
          </a:p>
          <a:p>
            <a:r>
              <a:rPr lang="en-US" b="0" i="0" dirty="0">
                <a:solidFill>
                  <a:srgbClr val="D1D5DB"/>
                </a:solidFill>
                <a:effectLst/>
                <a:latin typeface="Söhne"/>
              </a:rPr>
              <a:t>plasma were subjected to identify and quantify the metabolites present in the samples.</a:t>
            </a:r>
          </a:p>
          <a:p>
            <a:r>
              <a:rPr lang="en-US" b="0" i="0" dirty="0">
                <a:solidFill>
                  <a:srgbClr val="D1D5DB"/>
                </a:solidFill>
                <a:effectLst/>
                <a:latin typeface="Söhne"/>
              </a:rPr>
              <a:t>Bioinformatics analysis involves the use of computational tools and algorithms to analyze large-scale biological data</a:t>
            </a:r>
          </a:p>
          <a:p>
            <a:r>
              <a:rPr lang="en-US" b="0" i="0" dirty="0">
                <a:solidFill>
                  <a:srgbClr val="D1D5DB"/>
                </a:solidFill>
                <a:effectLst/>
                <a:latin typeface="Söhne"/>
              </a:rPr>
              <a:t>The risk score is a quantitative measure that combines the information from multiple selected metabolites to provide an estimate of an individual's risk</a:t>
            </a:r>
            <a:endParaRPr lang="en-US" dirty="0"/>
          </a:p>
        </p:txBody>
      </p:sp>
    </p:spTree>
    <p:extLst>
      <p:ext uri="{BB962C8B-B14F-4D97-AF65-F5344CB8AC3E}">
        <p14:creationId xmlns:p14="http://schemas.microsoft.com/office/powerpoint/2010/main" val="2417923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105afc42a3_1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b="0" i="0" dirty="0">
                <a:solidFill>
                  <a:srgbClr val="D1D5DB"/>
                </a:solidFill>
                <a:effectLst/>
                <a:latin typeface="Söhne"/>
              </a:rPr>
              <a:t>Neuron-Specific Enolase (NSE) is an enzyme that is primarily found in neurons and neuroendocrine cells.</a:t>
            </a:r>
          </a:p>
          <a:p>
            <a:pPr marL="171450" lvl="0" indent="-171450" algn="l" rtl="0">
              <a:spcBef>
                <a:spcPts val="0"/>
              </a:spcBef>
              <a:spcAft>
                <a:spcPts val="0"/>
              </a:spcAft>
            </a:pPr>
            <a:r>
              <a:rPr lang="en-US" b="0" i="0" dirty="0">
                <a:solidFill>
                  <a:srgbClr val="D1D5DB"/>
                </a:solidFill>
                <a:effectLst/>
                <a:latin typeface="Söhne"/>
              </a:rPr>
              <a:t>Mild Cognitive Impairment (MCI) is considered as a clinical syndrome</a:t>
            </a:r>
          </a:p>
          <a:p>
            <a:pPr marL="171450" lvl="0" indent="-171450" algn="l" rtl="0">
              <a:spcBef>
                <a:spcPts val="0"/>
              </a:spcBef>
              <a:spcAft>
                <a:spcPts val="0"/>
              </a:spcAft>
            </a:pPr>
            <a:r>
              <a:rPr lang="en-US" b="0" i="0" dirty="0">
                <a:solidFill>
                  <a:srgbClr val="D1D5DB"/>
                </a:solidFill>
                <a:effectLst/>
                <a:latin typeface="Söhne"/>
              </a:rPr>
              <a:t>decline in cognitive abilities, such as memory, thinking, and language skills.</a:t>
            </a:r>
          </a:p>
          <a:p>
            <a:pPr marL="171450" lvl="0" indent="-171450" algn="l" rtl="0">
              <a:spcBef>
                <a:spcPts val="0"/>
              </a:spcBef>
              <a:spcAft>
                <a:spcPts val="0"/>
              </a:spcAft>
            </a:pPr>
            <a:r>
              <a:rPr lang="en-US" b="0" i="0" dirty="0">
                <a:solidFill>
                  <a:srgbClr val="D1D5DB"/>
                </a:solidFill>
                <a:effectLst/>
                <a:latin typeface="Söhne"/>
              </a:rPr>
              <a:t>high level of Neuron-Specific Enolase (NSE) in the blood serum is associated with an increased risk of developing Mild Cognitive Impairment (MCI) in patients with Diabetic Retinopathy (DR). Furthermore, it suggests that serum NSE could potentially serve as a biomarker to identify DR patients who have MCI. </a:t>
            </a:r>
            <a:endParaRPr lang="en-US" dirty="0"/>
          </a:p>
        </p:txBody>
      </p:sp>
    </p:spTree>
    <p:extLst>
      <p:ext uri="{BB962C8B-B14F-4D97-AF65-F5344CB8AC3E}">
        <p14:creationId xmlns:p14="http://schemas.microsoft.com/office/powerpoint/2010/main" val="17988491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105afc42a3_1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Classification – Unsupervised</a:t>
            </a:r>
          </a:p>
          <a:p>
            <a:pPr marL="0" lvl="0" indent="0" algn="l" rtl="0">
              <a:spcBef>
                <a:spcPts val="0"/>
              </a:spcBef>
              <a:spcAft>
                <a:spcPts val="0"/>
              </a:spcAft>
              <a:buNone/>
            </a:pPr>
            <a:r>
              <a:rPr lang="en-US" dirty="0"/>
              <a:t>Limitations: Number of Retina image lower</a:t>
            </a:r>
            <a:endParaRPr/>
          </a:p>
        </p:txBody>
      </p:sp>
    </p:spTree>
    <p:extLst>
      <p:ext uri="{BB962C8B-B14F-4D97-AF65-F5344CB8AC3E}">
        <p14:creationId xmlns:p14="http://schemas.microsoft.com/office/powerpoint/2010/main" val="1642771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105afc42a3_1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Litrearature</a:t>
            </a:r>
            <a:r>
              <a:rPr lang="en-US" dirty="0"/>
              <a:t> review: A critical review on diagnosis of diabetic retinopathy</a:t>
            </a:r>
          </a:p>
          <a:p>
            <a:pPr marL="0" lvl="0" indent="0" algn="l" rtl="0">
              <a:spcBef>
                <a:spcPts val="0"/>
              </a:spcBef>
              <a:spcAft>
                <a:spcPts val="0"/>
              </a:spcAft>
              <a:buNone/>
            </a:pPr>
            <a:r>
              <a:rPr lang="en-US" dirty="0"/>
              <a:t>using machine learning and deep learning</a:t>
            </a:r>
          </a:p>
          <a:p>
            <a:pPr marL="0" lvl="0" indent="0" algn="l" rtl="0">
              <a:spcBef>
                <a:spcPts val="0"/>
              </a:spcBef>
              <a:spcAft>
                <a:spcPts val="0"/>
              </a:spcAft>
              <a:buNone/>
            </a:pPr>
            <a:r>
              <a:rPr lang="en-US" dirty="0"/>
              <a:t> This paper is published on 2022. This paper is critical review on diagnosis of DR using ML and DL techniques.</a:t>
            </a:r>
          </a:p>
          <a:p>
            <a:pPr marL="0" lvl="0" indent="0" algn="l" rtl="0">
              <a:spcBef>
                <a:spcPts val="0"/>
              </a:spcBef>
              <a:spcAft>
                <a:spcPts val="0"/>
              </a:spcAft>
              <a:buNone/>
            </a:pPr>
            <a:r>
              <a:rPr lang="en-US" dirty="0"/>
              <a:t>this paper aim is to review and analyze the current state of the art methods for diagnosis DR using ML &amp; DL.</a:t>
            </a:r>
          </a:p>
          <a:p>
            <a:pPr marL="0" lvl="0" indent="0" algn="l" rtl="0">
              <a:spcBef>
                <a:spcPts val="0"/>
              </a:spcBef>
              <a:spcAft>
                <a:spcPts val="0"/>
              </a:spcAft>
              <a:buNone/>
            </a:pPr>
            <a:r>
              <a:rPr lang="en-US" dirty="0"/>
              <a:t>Limitation of this research is existing approaches using ML &amp; DL are discussed.</a:t>
            </a:r>
            <a:endParaRPr dirty="0"/>
          </a:p>
        </p:txBody>
      </p:sp>
    </p:spTree>
    <p:extLst>
      <p:ext uri="{BB962C8B-B14F-4D97-AF65-F5344CB8AC3E}">
        <p14:creationId xmlns:p14="http://schemas.microsoft.com/office/powerpoint/2010/main" val="3406160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105afc42a3_1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105afc42a3_1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Literature review: Automated diabetic retinopathy detection using radial basis function</a:t>
            </a:r>
          </a:p>
          <a:p>
            <a:pPr marL="0" lvl="0" indent="0" algn="l" rtl="0">
              <a:spcBef>
                <a:spcPts val="0"/>
              </a:spcBef>
              <a:spcAft>
                <a:spcPts val="0"/>
              </a:spcAft>
              <a:buNone/>
            </a:pPr>
            <a:r>
              <a:rPr lang="en-US" dirty="0"/>
              <a:t>Move to next research paper is "-----</a:t>
            </a:r>
          </a:p>
          <a:p>
            <a:pPr marL="0" lvl="0" indent="0" algn="l" rtl="0">
              <a:spcBef>
                <a:spcPts val="0"/>
              </a:spcBef>
              <a:spcAft>
                <a:spcPts val="0"/>
              </a:spcAft>
              <a:buNone/>
            </a:pPr>
            <a:r>
              <a:rPr lang="en-US" dirty="0"/>
              <a:t>this paper is published on 2020.</a:t>
            </a:r>
          </a:p>
          <a:p>
            <a:pPr marL="0" lvl="0" indent="0" algn="l" rtl="0">
              <a:spcBef>
                <a:spcPts val="0"/>
              </a:spcBef>
              <a:spcAft>
                <a:spcPts val="0"/>
              </a:spcAft>
              <a:buNone/>
            </a:pPr>
            <a:r>
              <a:rPr lang="en-US" dirty="0"/>
              <a:t>this research paper goal is to automatically detect retinal images as </a:t>
            </a:r>
            <a:r>
              <a:rPr lang="en-US" dirty="0" err="1"/>
              <a:t>Non_DR</a:t>
            </a:r>
            <a:r>
              <a:rPr lang="en-US" dirty="0"/>
              <a:t> or DR based on a RBFNN classifier. </a:t>
            </a:r>
          </a:p>
          <a:p>
            <a:pPr marL="0" lvl="0" indent="0" algn="l" rtl="0">
              <a:spcBef>
                <a:spcPts val="0"/>
              </a:spcBef>
              <a:spcAft>
                <a:spcPts val="0"/>
              </a:spcAft>
              <a:buNone/>
            </a:pPr>
            <a:r>
              <a:rPr lang="en-US" dirty="0"/>
              <a:t>Here, they used to two database DIARETDB0 &amp; DIARETDB1, these are standard DR Databases.</a:t>
            </a:r>
          </a:p>
          <a:p>
            <a:pPr marL="0" lvl="0" indent="0" algn="l" rtl="0">
              <a:spcBef>
                <a:spcPts val="0"/>
              </a:spcBef>
              <a:spcAft>
                <a:spcPts val="0"/>
              </a:spcAft>
              <a:buNone/>
            </a:pPr>
            <a:r>
              <a:rPr lang="en-US" dirty="0"/>
              <a:t>This research aim to save ophthalmologists' time and provide </a:t>
            </a:r>
            <a:r>
              <a:rPr lang="en-US" dirty="0" err="1"/>
              <a:t>affortable</a:t>
            </a:r>
            <a:r>
              <a:rPr lang="en-US" dirty="0"/>
              <a:t> earl detection---------</a:t>
            </a:r>
          </a:p>
          <a:p>
            <a:pPr marL="0" lvl="0" indent="0" algn="l" rtl="0">
              <a:spcBef>
                <a:spcPts val="0"/>
              </a:spcBef>
              <a:spcAft>
                <a:spcPts val="0"/>
              </a:spcAft>
              <a:buNone/>
            </a:pPr>
            <a:r>
              <a:rPr lang="en-US" dirty="0"/>
              <a:t>page10 </a:t>
            </a:r>
          </a:p>
          <a:p>
            <a:pPr marL="0" lvl="0" indent="0" algn="l" rtl="0">
              <a:spcBef>
                <a:spcPts val="0"/>
              </a:spcBef>
              <a:spcAft>
                <a:spcPts val="0"/>
              </a:spcAft>
              <a:buNone/>
            </a:pPr>
            <a:r>
              <a:rPr lang="en-US" dirty="0"/>
              <a:t>The proposed system achieved the 0.943 Sensitivity, 0.16 Specificity and 0.894 accuracy for DIARETDB1 and </a:t>
            </a:r>
          </a:p>
          <a:p>
            <a:pPr marL="0" lvl="0" indent="0" algn="l" rtl="0">
              <a:spcBef>
                <a:spcPts val="0"/>
              </a:spcBef>
              <a:spcAft>
                <a:spcPts val="0"/>
              </a:spcAft>
              <a:buNone/>
            </a:pPr>
            <a:r>
              <a:rPr lang="en-US" dirty="0"/>
              <a:t>0.830 Sensitivity, 0.043 Specificity &amp; 0.712 accuracy for DIARETDB0 shown in table. </a:t>
            </a:r>
            <a:endParaRPr dirty="0"/>
          </a:p>
        </p:txBody>
      </p:sp>
    </p:spTree>
    <p:extLst>
      <p:ext uri="{BB962C8B-B14F-4D97-AF65-F5344CB8AC3E}">
        <p14:creationId xmlns:p14="http://schemas.microsoft.com/office/powerpoint/2010/main" val="4958870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80000"/>
          </a:blip>
          <a:stretch>
            <a:fillRect/>
          </a:stretch>
        </p:blipFill>
        <p:spPr>
          <a:xfrm>
            <a:off x="0" y="0"/>
            <a:ext cx="9144003" cy="5143501"/>
          </a:xfrm>
          <a:prstGeom prst="rect">
            <a:avLst/>
          </a:prstGeom>
          <a:noFill/>
          <a:ln>
            <a:noFill/>
          </a:ln>
        </p:spPr>
      </p:pic>
      <p:grpSp>
        <p:nvGrpSpPr>
          <p:cNvPr id="10" name="Google Shape;10;p2"/>
          <p:cNvGrpSpPr/>
          <p:nvPr/>
        </p:nvGrpSpPr>
        <p:grpSpPr>
          <a:xfrm>
            <a:off x="-49650" y="228600"/>
            <a:ext cx="9208500" cy="4913330"/>
            <a:chOff x="-49650" y="228600"/>
            <a:chExt cx="9208500" cy="4913330"/>
          </a:xfrm>
        </p:grpSpPr>
        <p:cxnSp>
          <p:nvCxnSpPr>
            <p:cNvPr id="11" name="Google Shape;11;p2"/>
            <p:cNvCxnSpPr/>
            <p:nvPr/>
          </p:nvCxnSpPr>
          <p:spPr>
            <a:xfrm>
              <a:off x="-49650" y="228600"/>
              <a:ext cx="92085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346780" y="237230"/>
              <a:ext cx="0" cy="4904700"/>
            </a:xfrm>
            <a:prstGeom prst="straightConnector1">
              <a:avLst/>
            </a:prstGeom>
            <a:noFill/>
            <a:ln w="9525" cap="flat" cmpd="sng">
              <a:solidFill>
                <a:schemeClr val="dk1"/>
              </a:solidFill>
              <a:prstDash val="solid"/>
              <a:round/>
              <a:headEnd type="none" w="med" len="med"/>
              <a:tailEnd type="none" w="med" len="med"/>
            </a:ln>
          </p:spPr>
        </p:cxnSp>
      </p:grpSp>
      <p:sp>
        <p:nvSpPr>
          <p:cNvPr id="13" name="Google Shape;13;p2"/>
          <p:cNvSpPr txBox="1">
            <a:spLocks noGrp="1"/>
          </p:cNvSpPr>
          <p:nvPr>
            <p:ph type="ctrTitle"/>
          </p:nvPr>
        </p:nvSpPr>
        <p:spPr>
          <a:xfrm>
            <a:off x="715125" y="1546800"/>
            <a:ext cx="5339400" cy="16635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rgbClr val="191919"/>
              </a:buClr>
              <a:buSzPts val="5200"/>
              <a:buNone/>
              <a:defRPr sz="5600"/>
            </a:lvl1pPr>
            <a:lvl2pPr lvl="1" algn="ctr">
              <a:spcBef>
                <a:spcPts val="2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5100" y="3385107"/>
            <a:ext cx="5339400" cy="40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pic>
        <p:nvPicPr>
          <p:cNvPr id="15" name="Google Shape;15;p2"/>
          <p:cNvPicPr preferRelativeResize="0"/>
          <p:nvPr/>
        </p:nvPicPr>
        <p:blipFill>
          <a:blip r:embed="rId3">
            <a:alphaModFix/>
          </a:blip>
          <a:stretch>
            <a:fillRect/>
          </a:stretch>
        </p:blipFill>
        <p:spPr>
          <a:xfrm rot="-1000066">
            <a:off x="224525" y="-909971"/>
            <a:ext cx="2055050" cy="1866671"/>
          </a:xfrm>
          <a:prstGeom prst="rect">
            <a:avLst/>
          </a:prstGeom>
          <a:noFill/>
          <a:ln>
            <a:noFill/>
          </a:ln>
        </p:spPr>
      </p:pic>
      <p:pic>
        <p:nvPicPr>
          <p:cNvPr id="16" name="Google Shape;16;p2"/>
          <p:cNvPicPr preferRelativeResize="0"/>
          <p:nvPr/>
        </p:nvPicPr>
        <p:blipFill>
          <a:blip r:embed="rId4">
            <a:alphaModFix/>
          </a:blip>
          <a:stretch>
            <a:fillRect/>
          </a:stretch>
        </p:blipFill>
        <p:spPr>
          <a:xfrm rot="-1284391">
            <a:off x="5010553" y="4488125"/>
            <a:ext cx="1426123" cy="9524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pic>
        <p:nvPicPr>
          <p:cNvPr id="30" name="Google Shape;30;p4"/>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152475"/>
            <a:ext cx="4934400" cy="1642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grpSp>
        <p:nvGrpSpPr>
          <p:cNvPr id="33" name="Google Shape;33;p4"/>
          <p:cNvGrpSpPr/>
          <p:nvPr/>
        </p:nvGrpSpPr>
        <p:grpSpPr>
          <a:xfrm>
            <a:off x="0" y="-7100"/>
            <a:ext cx="9159000" cy="4923600"/>
            <a:chOff x="0" y="-7100"/>
            <a:chExt cx="9159000" cy="4923600"/>
          </a:xfrm>
        </p:grpSpPr>
        <p:cxnSp>
          <p:nvCxnSpPr>
            <p:cNvPr id="34" name="Google Shape;34;p4"/>
            <p:cNvCxnSpPr/>
            <p:nvPr/>
          </p:nvCxnSpPr>
          <p:spPr>
            <a:xfrm>
              <a:off x="8805550" y="-7100"/>
              <a:ext cx="0" cy="4923600"/>
            </a:xfrm>
            <a:prstGeom prst="straightConnector1">
              <a:avLst/>
            </a:prstGeom>
            <a:noFill/>
            <a:ln w="9525" cap="flat" cmpd="sng">
              <a:solidFill>
                <a:schemeClr val="dk1"/>
              </a:solidFill>
              <a:prstDash val="solid"/>
              <a:round/>
              <a:headEnd type="none" w="med" len="med"/>
              <a:tailEnd type="none" w="med" len="med"/>
            </a:ln>
          </p:spPr>
        </p:cxnSp>
        <p:cxnSp>
          <p:nvCxnSpPr>
            <p:cNvPr id="35" name="Google Shape;35;p4"/>
            <p:cNvCxnSpPr/>
            <p:nvPr/>
          </p:nvCxnSpPr>
          <p:spPr>
            <a:xfrm>
              <a:off x="0" y="4914900"/>
              <a:ext cx="91590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8"/>
        <p:cNvGrpSpPr/>
        <p:nvPr/>
      </p:nvGrpSpPr>
      <p:grpSpPr>
        <a:xfrm>
          <a:off x="0" y="0"/>
          <a:ext cx="0" cy="0"/>
          <a:chOff x="0" y="0"/>
          <a:chExt cx="0" cy="0"/>
        </a:xfrm>
      </p:grpSpPr>
      <p:pic>
        <p:nvPicPr>
          <p:cNvPr id="69" name="Google Shape;69;p8"/>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70" name="Google Shape;70;p8"/>
          <p:cNvSpPr txBox="1">
            <a:spLocks noGrp="1"/>
          </p:cNvSpPr>
          <p:nvPr>
            <p:ph type="title"/>
          </p:nvPr>
        </p:nvSpPr>
        <p:spPr>
          <a:xfrm>
            <a:off x="1388100" y="1230900"/>
            <a:ext cx="6367800" cy="236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71" name="Google Shape;71;p8"/>
          <p:cNvGrpSpPr/>
          <p:nvPr/>
        </p:nvGrpSpPr>
        <p:grpSpPr>
          <a:xfrm>
            <a:off x="-13225" y="-28425"/>
            <a:ext cx="9168900" cy="5170500"/>
            <a:chOff x="-13225" y="-28425"/>
            <a:chExt cx="9168900" cy="5170500"/>
          </a:xfrm>
        </p:grpSpPr>
        <p:cxnSp>
          <p:nvCxnSpPr>
            <p:cNvPr id="72" name="Google Shape;72;p8"/>
            <p:cNvCxnSpPr/>
            <p:nvPr/>
          </p:nvCxnSpPr>
          <p:spPr>
            <a:xfrm>
              <a:off x="349477" y="228600"/>
              <a:ext cx="8788500" cy="0"/>
            </a:xfrm>
            <a:prstGeom prst="straightConnector1">
              <a:avLst/>
            </a:prstGeom>
            <a:noFill/>
            <a:ln w="9525" cap="flat" cmpd="sng">
              <a:solidFill>
                <a:schemeClr val="dk1"/>
              </a:solidFill>
              <a:prstDash val="solid"/>
              <a:round/>
              <a:headEnd type="none" w="med" len="med"/>
              <a:tailEnd type="none" w="med" len="med"/>
            </a:ln>
          </p:spPr>
        </p:cxnSp>
        <p:cxnSp>
          <p:nvCxnSpPr>
            <p:cNvPr id="73" name="Google Shape;73;p8"/>
            <p:cNvCxnSpPr/>
            <p:nvPr/>
          </p:nvCxnSpPr>
          <p:spPr>
            <a:xfrm>
              <a:off x="346775" y="-28425"/>
              <a:ext cx="0" cy="5170500"/>
            </a:xfrm>
            <a:prstGeom prst="straightConnector1">
              <a:avLst/>
            </a:prstGeom>
            <a:noFill/>
            <a:ln w="9525" cap="flat" cmpd="sng">
              <a:solidFill>
                <a:schemeClr val="dk1"/>
              </a:solidFill>
              <a:prstDash val="solid"/>
              <a:round/>
              <a:headEnd type="none" w="med" len="med"/>
              <a:tailEnd type="none" w="med" len="med"/>
            </a:ln>
          </p:spPr>
        </p:cxnSp>
        <p:cxnSp>
          <p:nvCxnSpPr>
            <p:cNvPr id="74" name="Google Shape;74;p8"/>
            <p:cNvCxnSpPr/>
            <p:nvPr/>
          </p:nvCxnSpPr>
          <p:spPr>
            <a:xfrm>
              <a:off x="-13225" y="4914900"/>
              <a:ext cx="9168900" cy="0"/>
            </a:xfrm>
            <a:prstGeom prst="straightConnector1">
              <a:avLst/>
            </a:prstGeom>
            <a:noFill/>
            <a:ln w="9525" cap="flat" cmpd="sng">
              <a:solidFill>
                <a:schemeClr val="dk1"/>
              </a:solidFill>
              <a:prstDash val="solid"/>
              <a:round/>
              <a:headEnd type="none" w="med" len="med"/>
              <a:tailEnd type="none" w="med" len="med"/>
            </a:ln>
          </p:spPr>
        </p:cxnSp>
      </p:grpSp>
      <p:pic>
        <p:nvPicPr>
          <p:cNvPr id="75" name="Google Shape;75;p8"/>
          <p:cNvPicPr preferRelativeResize="0"/>
          <p:nvPr/>
        </p:nvPicPr>
        <p:blipFill>
          <a:blip r:embed="rId3">
            <a:alphaModFix/>
          </a:blip>
          <a:stretch>
            <a:fillRect/>
          </a:stretch>
        </p:blipFill>
        <p:spPr>
          <a:xfrm rot="7635454">
            <a:off x="7567949" y="-794630"/>
            <a:ext cx="2466295" cy="2240215"/>
          </a:xfrm>
          <a:prstGeom prst="rect">
            <a:avLst/>
          </a:prstGeom>
          <a:noFill/>
          <a:ln>
            <a:noFill/>
          </a:ln>
        </p:spPr>
      </p:pic>
      <p:pic>
        <p:nvPicPr>
          <p:cNvPr id="76" name="Google Shape;76;p8"/>
          <p:cNvPicPr preferRelativeResize="0"/>
          <p:nvPr/>
        </p:nvPicPr>
        <p:blipFill>
          <a:blip r:embed="rId4">
            <a:alphaModFix/>
          </a:blip>
          <a:stretch>
            <a:fillRect/>
          </a:stretch>
        </p:blipFill>
        <p:spPr>
          <a:xfrm rot="4579498">
            <a:off x="1306327" y="4438699"/>
            <a:ext cx="1426126" cy="952400"/>
          </a:xfrm>
          <a:prstGeom prst="rect">
            <a:avLst/>
          </a:prstGeom>
          <a:noFill/>
          <a:ln>
            <a:noFill/>
          </a:ln>
        </p:spPr>
      </p:pic>
      <p:pic>
        <p:nvPicPr>
          <p:cNvPr id="77" name="Google Shape;77;p8"/>
          <p:cNvPicPr preferRelativeResize="0"/>
          <p:nvPr/>
        </p:nvPicPr>
        <p:blipFill>
          <a:blip r:embed="rId5">
            <a:alphaModFix/>
          </a:blip>
          <a:stretch>
            <a:fillRect/>
          </a:stretch>
        </p:blipFill>
        <p:spPr>
          <a:xfrm rot="-6487376">
            <a:off x="-1407050" y="562141"/>
            <a:ext cx="2055050" cy="186667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pic>
        <p:nvPicPr>
          <p:cNvPr id="79" name="Google Shape;79;p9"/>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80" name="Google Shape;80;p9"/>
          <p:cNvSpPr txBox="1">
            <a:spLocks noGrp="1"/>
          </p:cNvSpPr>
          <p:nvPr>
            <p:ph type="title"/>
          </p:nvPr>
        </p:nvSpPr>
        <p:spPr>
          <a:xfrm>
            <a:off x="2108061" y="1316525"/>
            <a:ext cx="49278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1" name="Google Shape;81;p9"/>
          <p:cNvSpPr txBox="1">
            <a:spLocks noGrp="1"/>
          </p:cNvSpPr>
          <p:nvPr>
            <p:ph type="subTitle" idx="1"/>
          </p:nvPr>
        </p:nvSpPr>
        <p:spPr>
          <a:xfrm>
            <a:off x="2108139" y="2374050"/>
            <a:ext cx="4927800" cy="146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82" name="Google Shape;82;p9"/>
          <p:cNvGrpSpPr/>
          <p:nvPr/>
        </p:nvGrpSpPr>
        <p:grpSpPr>
          <a:xfrm>
            <a:off x="346775" y="-28425"/>
            <a:ext cx="8812125" cy="5170500"/>
            <a:chOff x="346775" y="-28425"/>
            <a:chExt cx="8812125" cy="5170500"/>
          </a:xfrm>
        </p:grpSpPr>
        <p:cxnSp>
          <p:nvCxnSpPr>
            <p:cNvPr id="83" name="Google Shape;83;p9"/>
            <p:cNvCxnSpPr/>
            <p:nvPr/>
          </p:nvCxnSpPr>
          <p:spPr>
            <a:xfrm>
              <a:off x="355400" y="228600"/>
              <a:ext cx="8803500" cy="0"/>
            </a:xfrm>
            <a:prstGeom prst="straightConnector1">
              <a:avLst/>
            </a:prstGeom>
            <a:noFill/>
            <a:ln w="9525" cap="flat" cmpd="sng">
              <a:solidFill>
                <a:schemeClr val="dk1"/>
              </a:solidFill>
              <a:prstDash val="solid"/>
              <a:round/>
              <a:headEnd type="none" w="med" len="med"/>
              <a:tailEnd type="none" w="med" len="med"/>
            </a:ln>
          </p:spPr>
        </p:cxnSp>
        <p:cxnSp>
          <p:nvCxnSpPr>
            <p:cNvPr id="84" name="Google Shape;84;p9"/>
            <p:cNvCxnSpPr/>
            <p:nvPr/>
          </p:nvCxnSpPr>
          <p:spPr>
            <a:xfrm>
              <a:off x="8805554" y="237230"/>
              <a:ext cx="0" cy="4904700"/>
            </a:xfrm>
            <a:prstGeom prst="straightConnector1">
              <a:avLst/>
            </a:prstGeom>
            <a:noFill/>
            <a:ln w="9525" cap="flat" cmpd="sng">
              <a:solidFill>
                <a:schemeClr val="dk1"/>
              </a:solidFill>
              <a:prstDash val="solid"/>
              <a:round/>
              <a:headEnd type="none" w="med" len="med"/>
              <a:tailEnd type="none" w="med" len="med"/>
            </a:ln>
          </p:spPr>
        </p:cxnSp>
        <p:cxnSp>
          <p:nvCxnSpPr>
            <p:cNvPr id="85" name="Google Shape;85;p9"/>
            <p:cNvCxnSpPr/>
            <p:nvPr/>
          </p:nvCxnSpPr>
          <p:spPr>
            <a:xfrm>
              <a:off x="346775" y="-28425"/>
              <a:ext cx="0" cy="5170500"/>
            </a:xfrm>
            <a:prstGeom prst="straightConnector1">
              <a:avLst/>
            </a:prstGeom>
            <a:noFill/>
            <a:ln w="9525" cap="flat" cmpd="sng">
              <a:solidFill>
                <a:schemeClr val="dk1"/>
              </a:solidFill>
              <a:prstDash val="solid"/>
              <a:round/>
              <a:headEnd type="none" w="med" len="med"/>
              <a:tailEnd type="none" w="med" len="med"/>
            </a:ln>
          </p:spPr>
        </p:cxnSp>
      </p:grpSp>
      <p:pic>
        <p:nvPicPr>
          <p:cNvPr id="86" name="Google Shape;86;p9"/>
          <p:cNvPicPr preferRelativeResize="0"/>
          <p:nvPr/>
        </p:nvPicPr>
        <p:blipFill>
          <a:blip r:embed="rId3">
            <a:alphaModFix/>
          </a:blip>
          <a:stretch>
            <a:fillRect/>
          </a:stretch>
        </p:blipFill>
        <p:spPr>
          <a:xfrm rot="-1284391">
            <a:off x="6566553" y="-466912"/>
            <a:ext cx="1426123" cy="952400"/>
          </a:xfrm>
          <a:prstGeom prst="rect">
            <a:avLst/>
          </a:prstGeom>
          <a:noFill/>
          <a:ln>
            <a:noFill/>
          </a:ln>
        </p:spPr>
      </p:pic>
      <p:pic>
        <p:nvPicPr>
          <p:cNvPr id="87" name="Google Shape;87;p9"/>
          <p:cNvPicPr preferRelativeResize="0"/>
          <p:nvPr/>
        </p:nvPicPr>
        <p:blipFill>
          <a:blip r:embed="rId4">
            <a:alphaModFix/>
          </a:blip>
          <a:stretch>
            <a:fillRect/>
          </a:stretch>
        </p:blipFill>
        <p:spPr>
          <a:xfrm rot="-9937725">
            <a:off x="7282062" y="3870644"/>
            <a:ext cx="2466294" cy="2240215"/>
          </a:xfrm>
          <a:prstGeom prst="rect">
            <a:avLst/>
          </a:prstGeom>
          <a:noFill/>
          <a:ln>
            <a:noFill/>
          </a:ln>
        </p:spPr>
      </p:pic>
      <p:pic>
        <p:nvPicPr>
          <p:cNvPr id="88" name="Google Shape;88;p9"/>
          <p:cNvPicPr preferRelativeResize="0"/>
          <p:nvPr/>
        </p:nvPicPr>
        <p:blipFill>
          <a:blip r:embed="rId5">
            <a:alphaModFix/>
          </a:blip>
          <a:stretch>
            <a:fillRect/>
          </a:stretch>
        </p:blipFill>
        <p:spPr>
          <a:xfrm rot="7374578">
            <a:off x="-1102775" y="1476279"/>
            <a:ext cx="2055050" cy="186667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151"/>
        <p:cNvGrpSpPr/>
        <p:nvPr/>
      </p:nvGrpSpPr>
      <p:grpSpPr>
        <a:xfrm>
          <a:off x="0" y="0"/>
          <a:ext cx="0" cy="0"/>
          <a:chOff x="0" y="0"/>
          <a:chExt cx="0" cy="0"/>
        </a:xfrm>
      </p:grpSpPr>
      <p:pic>
        <p:nvPicPr>
          <p:cNvPr id="152" name="Google Shape;152;p16"/>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153" name="Google Shape;153;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4" name="Google Shape;154;p16"/>
          <p:cNvSpPr txBox="1">
            <a:spLocks noGrp="1"/>
          </p:cNvSpPr>
          <p:nvPr>
            <p:ph type="body" idx="1"/>
          </p:nvPr>
        </p:nvSpPr>
        <p:spPr>
          <a:xfrm>
            <a:off x="720000" y="1076275"/>
            <a:ext cx="7048500" cy="3532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pic>
        <p:nvPicPr>
          <p:cNvPr id="155" name="Google Shape;155;p16"/>
          <p:cNvPicPr preferRelativeResize="0"/>
          <p:nvPr/>
        </p:nvPicPr>
        <p:blipFill>
          <a:blip r:embed="rId3">
            <a:alphaModFix/>
          </a:blip>
          <a:stretch>
            <a:fillRect/>
          </a:stretch>
        </p:blipFill>
        <p:spPr>
          <a:xfrm rot="1444604">
            <a:off x="7011765" y="1804750"/>
            <a:ext cx="1426123" cy="952400"/>
          </a:xfrm>
          <a:prstGeom prst="rect">
            <a:avLst/>
          </a:prstGeom>
          <a:noFill/>
          <a:ln>
            <a:noFill/>
          </a:ln>
        </p:spPr>
      </p:pic>
      <p:grpSp>
        <p:nvGrpSpPr>
          <p:cNvPr id="156" name="Google Shape;156;p16"/>
          <p:cNvGrpSpPr/>
          <p:nvPr/>
        </p:nvGrpSpPr>
        <p:grpSpPr>
          <a:xfrm>
            <a:off x="343950" y="0"/>
            <a:ext cx="8814900" cy="5142000"/>
            <a:chOff x="343950" y="0"/>
            <a:chExt cx="8814900" cy="5142000"/>
          </a:xfrm>
        </p:grpSpPr>
        <p:cxnSp>
          <p:nvCxnSpPr>
            <p:cNvPr id="157" name="Google Shape;157;p16"/>
            <p:cNvCxnSpPr/>
            <p:nvPr/>
          </p:nvCxnSpPr>
          <p:spPr>
            <a:xfrm>
              <a:off x="346775" y="0"/>
              <a:ext cx="0" cy="5142000"/>
            </a:xfrm>
            <a:prstGeom prst="straightConnector1">
              <a:avLst/>
            </a:prstGeom>
            <a:noFill/>
            <a:ln w="9525" cap="flat" cmpd="sng">
              <a:solidFill>
                <a:schemeClr val="dk1"/>
              </a:solidFill>
              <a:prstDash val="solid"/>
              <a:round/>
              <a:headEnd type="none" w="med" len="med"/>
              <a:tailEnd type="none" w="med" len="med"/>
            </a:ln>
          </p:spPr>
        </p:cxnSp>
        <p:cxnSp>
          <p:nvCxnSpPr>
            <p:cNvPr id="158" name="Google Shape;158;p16"/>
            <p:cNvCxnSpPr/>
            <p:nvPr/>
          </p:nvCxnSpPr>
          <p:spPr>
            <a:xfrm>
              <a:off x="343950" y="4914900"/>
              <a:ext cx="8814900" cy="0"/>
            </a:xfrm>
            <a:prstGeom prst="straightConnector1">
              <a:avLst/>
            </a:prstGeom>
            <a:noFill/>
            <a:ln w="9525" cap="flat" cmpd="sng">
              <a:solidFill>
                <a:schemeClr val="dk1"/>
              </a:solidFill>
              <a:prstDash val="solid"/>
              <a:round/>
              <a:headEnd type="none" w="med" len="med"/>
              <a:tailEnd type="none" w="med" len="med"/>
            </a:ln>
          </p:spPr>
        </p:cxnSp>
      </p:grpSp>
      <p:pic>
        <p:nvPicPr>
          <p:cNvPr id="159" name="Google Shape;159;p16"/>
          <p:cNvPicPr preferRelativeResize="0"/>
          <p:nvPr/>
        </p:nvPicPr>
        <p:blipFill>
          <a:blip r:embed="rId4">
            <a:alphaModFix/>
          </a:blip>
          <a:stretch>
            <a:fillRect/>
          </a:stretch>
        </p:blipFill>
        <p:spPr>
          <a:xfrm rot="-9937725">
            <a:off x="-890251" y="4524607"/>
            <a:ext cx="2466294" cy="2240215"/>
          </a:xfrm>
          <a:prstGeom prst="rect">
            <a:avLst/>
          </a:prstGeom>
          <a:noFill/>
          <a:ln>
            <a:noFill/>
          </a:ln>
        </p:spPr>
      </p:pic>
      <p:pic>
        <p:nvPicPr>
          <p:cNvPr id="160" name="Google Shape;160;p16"/>
          <p:cNvPicPr preferRelativeResize="0"/>
          <p:nvPr/>
        </p:nvPicPr>
        <p:blipFill>
          <a:blip r:embed="rId5">
            <a:alphaModFix/>
          </a:blip>
          <a:stretch>
            <a:fillRect/>
          </a:stretch>
        </p:blipFill>
        <p:spPr>
          <a:xfrm rot="-9186406">
            <a:off x="8351024" y="-861447"/>
            <a:ext cx="2055050" cy="186667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95"/>
        <p:cNvGrpSpPr/>
        <p:nvPr/>
      </p:nvGrpSpPr>
      <p:grpSpPr>
        <a:xfrm>
          <a:off x="0" y="0"/>
          <a:ext cx="0" cy="0"/>
          <a:chOff x="0" y="0"/>
          <a:chExt cx="0" cy="0"/>
        </a:xfrm>
      </p:grpSpPr>
      <p:pic>
        <p:nvPicPr>
          <p:cNvPr id="296" name="Google Shape;296;p26"/>
          <p:cNvPicPr preferRelativeResize="0"/>
          <p:nvPr/>
        </p:nvPicPr>
        <p:blipFill>
          <a:blip r:embed="rId2">
            <a:alphaModFix amt="80000"/>
          </a:blip>
          <a:stretch>
            <a:fillRect/>
          </a:stretch>
        </p:blipFill>
        <p:spPr>
          <a:xfrm>
            <a:off x="0" y="0"/>
            <a:ext cx="9144003" cy="5143501"/>
          </a:xfrm>
          <a:prstGeom prst="rect">
            <a:avLst/>
          </a:prstGeom>
          <a:noFill/>
          <a:ln>
            <a:noFill/>
          </a:ln>
        </p:spPr>
      </p:pic>
      <p:grpSp>
        <p:nvGrpSpPr>
          <p:cNvPr id="297" name="Google Shape;297;p26"/>
          <p:cNvGrpSpPr/>
          <p:nvPr/>
        </p:nvGrpSpPr>
        <p:grpSpPr>
          <a:xfrm>
            <a:off x="0" y="-13224"/>
            <a:ext cx="9194400" cy="4934400"/>
            <a:chOff x="0" y="-13224"/>
            <a:chExt cx="9194400" cy="4934400"/>
          </a:xfrm>
        </p:grpSpPr>
        <p:cxnSp>
          <p:nvCxnSpPr>
            <p:cNvPr id="298" name="Google Shape;298;p26"/>
            <p:cNvCxnSpPr/>
            <p:nvPr/>
          </p:nvCxnSpPr>
          <p:spPr>
            <a:xfrm>
              <a:off x="8801105" y="-13224"/>
              <a:ext cx="0" cy="4934400"/>
            </a:xfrm>
            <a:prstGeom prst="straightConnector1">
              <a:avLst/>
            </a:prstGeom>
            <a:noFill/>
            <a:ln w="9525" cap="flat" cmpd="sng">
              <a:solidFill>
                <a:schemeClr val="dk1"/>
              </a:solidFill>
              <a:prstDash val="solid"/>
              <a:round/>
              <a:headEnd type="none" w="med" len="med"/>
              <a:tailEnd type="none" w="med" len="med"/>
            </a:ln>
          </p:spPr>
        </p:cxnSp>
        <p:cxnSp>
          <p:nvCxnSpPr>
            <p:cNvPr id="299" name="Google Shape;299;p26"/>
            <p:cNvCxnSpPr/>
            <p:nvPr/>
          </p:nvCxnSpPr>
          <p:spPr>
            <a:xfrm>
              <a:off x="0" y="4914900"/>
              <a:ext cx="9194400" cy="0"/>
            </a:xfrm>
            <a:prstGeom prst="straightConnector1">
              <a:avLst/>
            </a:prstGeom>
            <a:noFill/>
            <a:ln w="9525" cap="flat" cmpd="sng">
              <a:solidFill>
                <a:schemeClr val="dk1"/>
              </a:solidFill>
              <a:prstDash val="solid"/>
              <a:round/>
              <a:headEnd type="none" w="med" len="med"/>
              <a:tailEnd type="none" w="med" len="med"/>
            </a:ln>
          </p:spPr>
        </p:cxnSp>
      </p:grpSp>
      <p:sp>
        <p:nvSpPr>
          <p:cNvPr id="300" name="Google Shape;300;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301" name="Google Shape;301;p26"/>
          <p:cNvPicPr preferRelativeResize="0"/>
          <p:nvPr/>
        </p:nvPicPr>
        <p:blipFill>
          <a:blip r:embed="rId3">
            <a:alphaModFix/>
          </a:blip>
          <a:stretch>
            <a:fillRect/>
          </a:stretch>
        </p:blipFill>
        <p:spPr>
          <a:xfrm rot="5637933">
            <a:off x="-1791914" y="4020794"/>
            <a:ext cx="2466294" cy="2240215"/>
          </a:xfrm>
          <a:prstGeom prst="rect">
            <a:avLst/>
          </a:prstGeom>
          <a:noFill/>
          <a:ln>
            <a:noFill/>
          </a:ln>
        </p:spPr>
      </p:pic>
      <p:pic>
        <p:nvPicPr>
          <p:cNvPr id="302" name="Google Shape;302;p26"/>
          <p:cNvPicPr preferRelativeResize="0"/>
          <p:nvPr/>
        </p:nvPicPr>
        <p:blipFill>
          <a:blip r:embed="rId4">
            <a:alphaModFix/>
          </a:blip>
          <a:stretch>
            <a:fillRect/>
          </a:stretch>
        </p:blipFill>
        <p:spPr>
          <a:xfrm rot="-1753836">
            <a:off x="8310428" y="1107200"/>
            <a:ext cx="1426123" cy="95239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13"/>
        <p:cNvGrpSpPr/>
        <p:nvPr/>
      </p:nvGrpSpPr>
      <p:grpSpPr>
        <a:xfrm>
          <a:off x="0" y="0"/>
          <a:ext cx="0" cy="0"/>
          <a:chOff x="0" y="0"/>
          <a:chExt cx="0" cy="0"/>
        </a:xfrm>
      </p:grpSpPr>
      <p:pic>
        <p:nvPicPr>
          <p:cNvPr id="314" name="Google Shape;314;p28"/>
          <p:cNvPicPr preferRelativeResize="0"/>
          <p:nvPr/>
        </p:nvPicPr>
        <p:blipFill>
          <a:blip r:embed="rId2">
            <a:alphaModFix amt="80000"/>
          </a:blip>
          <a:stretch>
            <a:fillRect/>
          </a:stretch>
        </p:blipFill>
        <p:spPr>
          <a:xfrm>
            <a:off x="0" y="0"/>
            <a:ext cx="9144003" cy="5143501"/>
          </a:xfrm>
          <a:prstGeom prst="rect">
            <a:avLst/>
          </a:prstGeom>
          <a:noFill/>
          <a:ln>
            <a:noFill/>
          </a:ln>
        </p:spPr>
      </p:pic>
      <p:cxnSp>
        <p:nvCxnSpPr>
          <p:cNvPr id="315" name="Google Shape;315;p28"/>
          <p:cNvCxnSpPr/>
          <p:nvPr/>
        </p:nvCxnSpPr>
        <p:spPr>
          <a:xfrm>
            <a:off x="346775" y="-28425"/>
            <a:ext cx="0" cy="5170500"/>
          </a:xfrm>
          <a:prstGeom prst="straightConnector1">
            <a:avLst/>
          </a:prstGeom>
          <a:noFill/>
          <a:ln w="9525" cap="flat" cmpd="sng">
            <a:solidFill>
              <a:schemeClr val="dk1"/>
            </a:solidFill>
            <a:prstDash val="solid"/>
            <a:round/>
            <a:headEnd type="none" w="med" len="med"/>
            <a:tailEnd type="none" w="med" len="med"/>
          </a:ln>
        </p:spPr>
      </p:cxnSp>
      <p:cxnSp>
        <p:nvCxnSpPr>
          <p:cNvPr id="316" name="Google Shape;316;p28"/>
          <p:cNvCxnSpPr/>
          <p:nvPr/>
        </p:nvCxnSpPr>
        <p:spPr>
          <a:xfrm>
            <a:off x="355175" y="4914900"/>
            <a:ext cx="8800500" cy="0"/>
          </a:xfrm>
          <a:prstGeom prst="straightConnector1">
            <a:avLst/>
          </a:prstGeom>
          <a:noFill/>
          <a:ln w="9525" cap="flat" cmpd="sng">
            <a:solidFill>
              <a:schemeClr val="dk1"/>
            </a:solidFill>
            <a:prstDash val="solid"/>
            <a:round/>
            <a:headEnd type="none" w="med" len="med"/>
            <a:tailEnd type="none" w="med" len="med"/>
          </a:ln>
        </p:spPr>
      </p:cxnSp>
      <p:pic>
        <p:nvPicPr>
          <p:cNvPr id="317" name="Google Shape;317;p28"/>
          <p:cNvPicPr preferRelativeResize="0"/>
          <p:nvPr/>
        </p:nvPicPr>
        <p:blipFill>
          <a:blip r:embed="rId3">
            <a:alphaModFix/>
          </a:blip>
          <a:stretch>
            <a:fillRect/>
          </a:stretch>
        </p:blipFill>
        <p:spPr>
          <a:xfrm rot="5637933">
            <a:off x="8187361" y="-585106"/>
            <a:ext cx="2466294" cy="2240215"/>
          </a:xfrm>
          <a:prstGeom prst="rect">
            <a:avLst/>
          </a:prstGeom>
          <a:noFill/>
          <a:ln>
            <a:noFill/>
          </a:ln>
        </p:spPr>
      </p:pic>
      <p:pic>
        <p:nvPicPr>
          <p:cNvPr id="318" name="Google Shape;318;p28"/>
          <p:cNvPicPr preferRelativeResize="0"/>
          <p:nvPr/>
        </p:nvPicPr>
        <p:blipFill>
          <a:blip r:embed="rId4">
            <a:alphaModFix/>
          </a:blip>
          <a:stretch>
            <a:fillRect/>
          </a:stretch>
        </p:blipFill>
        <p:spPr>
          <a:xfrm rot="-1753836">
            <a:off x="-613747" y="3202700"/>
            <a:ext cx="1426123" cy="95239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19"/>
        <p:cNvGrpSpPr/>
        <p:nvPr/>
      </p:nvGrpSpPr>
      <p:grpSpPr>
        <a:xfrm>
          <a:off x="0" y="0"/>
          <a:ext cx="0" cy="0"/>
          <a:chOff x="0" y="0"/>
          <a:chExt cx="0" cy="0"/>
        </a:xfrm>
      </p:grpSpPr>
      <p:pic>
        <p:nvPicPr>
          <p:cNvPr id="320" name="Google Shape;320;p29"/>
          <p:cNvPicPr preferRelativeResize="0"/>
          <p:nvPr/>
        </p:nvPicPr>
        <p:blipFill>
          <a:blip r:embed="rId2">
            <a:alphaModFix amt="80000"/>
          </a:blip>
          <a:stretch>
            <a:fillRect/>
          </a:stretch>
        </p:blipFill>
        <p:spPr>
          <a:xfrm>
            <a:off x="0" y="0"/>
            <a:ext cx="9144003" cy="5143501"/>
          </a:xfrm>
          <a:prstGeom prst="rect">
            <a:avLst/>
          </a:prstGeom>
          <a:noFill/>
          <a:ln>
            <a:noFill/>
          </a:ln>
        </p:spPr>
      </p:pic>
      <p:pic>
        <p:nvPicPr>
          <p:cNvPr id="321" name="Google Shape;321;p29"/>
          <p:cNvPicPr preferRelativeResize="0"/>
          <p:nvPr/>
        </p:nvPicPr>
        <p:blipFill>
          <a:blip r:embed="rId3">
            <a:alphaModFix/>
          </a:blip>
          <a:stretch>
            <a:fillRect/>
          </a:stretch>
        </p:blipFill>
        <p:spPr>
          <a:xfrm rot="3577835">
            <a:off x="-1727114" y="-240556"/>
            <a:ext cx="2466294" cy="2240215"/>
          </a:xfrm>
          <a:prstGeom prst="rect">
            <a:avLst/>
          </a:prstGeom>
          <a:noFill/>
          <a:ln>
            <a:noFill/>
          </a:ln>
        </p:spPr>
      </p:pic>
      <p:grpSp>
        <p:nvGrpSpPr>
          <p:cNvPr id="322" name="Google Shape;322;p29"/>
          <p:cNvGrpSpPr/>
          <p:nvPr/>
        </p:nvGrpSpPr>
        <p:grpSpPr>
          <a:xfrm>
            <a:off x="-21294" y="5"/>
            <a:ext cx="8825400" cy="5157600"/>
            <a:chOff x="-21294" y="5"/>
            <a:chExt cx="8825400" cy="5157600"/>
          </a:xfrm>
        </p:grpSpPr>
        <p:cxnSp>
          <p:nvCxnSpPr>
            <p:cNvPr id="323" name="Google Shape;323;p29"/>
            <p:cNvCxnSpPr/>
            <p:nvPr/>
          </p:nvCxnSpPr>
          <p:spPr>
            <a:xfrm>
              <a:off x="-21294" y="4914900"/>
              <a:ext cx="8825400" cy="0"/>
            </a:xfrm>
            <a:prstGeom prst="straightConnector1">
              <a:avLst/>
            </a:prstGeom>
            <a:noFill/>
            <a:ln w="9525" cap="flat" cmpd="sng">
              <a:solidFill>
                <a:schemeClr val="dk1"/>
              </a:solidFill>
              <a:prstDash val="solid"/>
              <a:round/>
              <a:headEnd type="none" w="med" len="med"/>
              <a:tailEnd type="none" w="med" len="med"/>
            </a:ln>
          </p:spPr>
        </p:cxnSp>
        <p:cxnSp>
          <p:nvCxnSpPr>
            <p:cNvPr id="324" name="Google Shape;324;p29"/>
            <p:cNvCxnSpPr/>
            <p:nvPr/>
          </p:nvCxnSpPr>
          <p:spPr>
            <a:xfrm>
              <a:off x="8801105" y="5"/>
              <a:ext cx="0" cy="5157600"/>
            </a:xfrm>
            <a:prstGeom prst="straightConnector1">
              <a:avLst/>
            </a:prstGeom>
            <a:noFill/>
            <a:ln w="9525" cap="flat" cmpd="sng">
              <a:solidFill>
                <a:schemeClr val="dk1"/>
              </a:solidFill>
              <a:prstDash val="solid"/>
              <a:round/>
              <a:headEnd type="none" w="med" len="med"/>
              <a:tailEnd type="none" w="med" len="med"/>
            </a:ln>
          </p:spPr>
        </p:cxnSp>
      </p:grpSp>
      <p:pic>
        <p:nvPicPr>
          <p:cNvPr id="325" name="Google Shape;325;p29"/>
          <p:cNvPicPr preferRelativeResize="0"/>
          <p:nvPr/>
        </p:nvPicPr>
        <p:blipFill>
          <a:blip r:embed="rId4">
            <a:alphaModFix/>
          </a:blip>
          <a:stretch>
            <a:fillRect/>
          </a:stretch>
        </p:blipFill>
        <p:spPr>
          <a:xfrm rot="-9503739">
            <a:off x="8331403" y="403350"/>
            <a:ext cx="1426123" cy="952400"/>
          </a:xfrm>
          <a:prstGeom prst="rect">
            <a:avLst/>
          </a:prstGeom>
          <a:noFill/>
          <a:ln>
            <a:noFill/>
          </a:ln>
        </p:spPr>
      </p:pic>
      <p:pic>
        <p:nvPicPr>
          <p:cNvPr id="326" name="Google Shape;326;p29"/>
          <p:cNvPicPr preferRelativeResize="0"/>
          <p:nvPr/>
        </p:nvPicPr>
        <p:blipFill>
          <a:blip r:embed="rId5">
            <a:alphaModFix/>
          </a:blip>
          <a:stretch>
            <a:fillRect/>
          </a:stretch>
        </p:blipFill>
        <p:spPr>
          <a:xfrm rot="-6487376">
            <a:off x="5204075" y="4367541"/>
            <a:ext cx="2055050" cy="186667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1pPr>
            <a:lvl2pPr lvl="1"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2pPr>
            <a:lvl3pPr lvl="2"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3pPr>
            <a:lvl4pPr lvl="3"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4pPr>
            <a:lvl5pPr lvl="4"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5pPr>
            <a:lvl6pPr lvl="5"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6pPr>
            <a:lvl7pPr lvl="6"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7pPr>
            <a:lvl8pPr lvl="7"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8pPr>
            <a:lvl9pPr lvl="8"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1pPr>
            <a:lvl2pPr marL="914400" lvl="1"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2pPr>
            <a:lvl3pPr marL="1371600" lvl="2"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3pPr>
            <a:lvl4pPr marL="1828800" lvl="3"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4pPr>
            <a:lvl5pPr marL="2286000" lvl="4"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5pPr>
            <a:lvl6pPr marL="2743200" lvl="5"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6pPr>
            <a:lvl7pPr marL="3200400" lvl="6"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7pPr>
            <a:lvl8pPr marL="3657600" lvl="7"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8pPr>
            <a:lvl9pPr marL="4114800" lvl="8" indent="-30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8" r:id="rId5"/>
    <p:sldLayoutId id="2147483662" r:id="rId6"/>
    <p:sldLayoutId id="2147483672" r:id="rId7"/>
    <p:sldLayoutId id="2147483674" r:id="rId8"/>
    <p:sldLayoutId id="2147483675"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6"/>
          <p:cNvSpPr txBox="1">
            <a:spLocks noGrp="1"/>
          </p:cNvSpPr>
          <p:nvPr>
            <p:ph type="ctrTitle"/>
          </p:nvPr>
        </p:nvSpPr>
        <p:spPr>
          <a:xfrm>
            <a:off x="715124" y="1145368"/>
            <a:ext cx="5682647" cy="2671943"/>
          </a:xfrm>
          <a:prstGeom prst="rect">
            <a:avLst/>
          </a:prstGeom>
        </p:spPr>
        <p:txBody>
          <a:bodyPr spcFirstLastPara="1" wrap="square" lIns="91425" tIns="91425" rIns="91425" bIns="91425" anchor="t" anchorCtr="0">
            <a:noAutofit/>
          </a:bodyPr>
          <a:lstStyle/>
          <a:p>
            <a:pPr>
              <a:spcAft>
                <a:spcPts val="200"/>
              </a:spcAft>
            </a:pPr>
            <a:r>
              <a:rPr lang="en-US" sz="3400" b="1" i="0" dirty="0">
                <a:effectLst/>
                <a:latin typeface="-apple-system"/>
              </a:rPr>
              <a:t>Performance Comparison of different molecular data in the identification of</a:t>
            </a:r>
            <a:br>
              <a:rPr lang="en-US" sz="3400" b="1" i="0" dirty="0">
                <a:effectLst/>
                <a:latin typeface="-apple-system"/>
              </a:rPr>
            </a:br>
            <a:r>
              <a:rPr lang="en-US" sz="3400" dirty="0"/>
              <a:t>DIABETIC RETINOPATHY</a:t>
            </a:r>
            <a:endParaRPr sz="3400" dirty="0"/>
          </a:p>
        </p:txBody>
      </p:sp>
      <p:sp>
        <p:nvSpPr>
          <p:cNvPr id="344" name="Google Shape;344;p36"/>
          <p:cNvSpPr txBox="1">
            <a:spLocks noGrp="1"/>
          </p:cNvSpPr>
          <p:nvPr>
            <p:ph type="subTitle" idx="1"/>
          </p:nvPr>
        </p:nvSpPr>
        <p:spPr>
          <a:xfrm>
            <a:off x="715100" y="3194024"/>
            <a:ext cx="5705046"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EC6070 – COMPUTER ENGINEERING RESEARCH PROJECT</a:t>
            </a:r>
            <a:endParaRPr dirty="0"/>
          </a:p>
        </p:txBody>
      </p:sp>
      <p:cxnSp>
        <p:nvCxnSpPr>
          <p:cNvPr id="345" name="Google Shape;345;p36"/>
          <p:cNvCxnSpPr/>
          <p:nvPr/>
        </p:nvCxnSpPr>
        <p:spPr>
          <a:xfrm>
            <a:off x="796025" y="3184372"/>
            <a:ext cx="4433100" cy="0"/>
          </a:xfrm>
          <a:prstGeom prst="straightConnector1">
            <a:avLst/>
          </a:prstGeom>
          <a:noFill/>
          <a:ln w="9525" cap="flat" cmpd="sng">
            <a:solidFill>
              <a:schemeClr val="dk1"/>
            </a:solidFill>
            <a:prstDash val="solid"/>
            <a:round/>
            <a:headEnd type="none" w="med" len="med"/>
            <a:tailEnd type="none" w="med" len="med"/>
          </a:ln>
        </p:spPr>
      </p:cxnSp>
      <p:grpSp>
        <p:nvGrpSpPr>
          <p:cNvPr id="346" name="Google Shape;346;p36"/>
          <p:cNvGrpSpPr/>
          <p:nvPr/>
        </p:nvGrpSpPr>
        <p:grpSpPr>
          <a:xfrm rot="-361982">
            <a:off x="6421472" y="1239532"/>
            <a:ext cx="2983785" cy="2664452"/>
            <a:chOff x="6434008" y="1542648"/>
            <a:chExt cx="2879716" cy="2571521"/>
          </a:xfrm>
        </p:grpSpPr>
        <p:sp>
          <p:nvSpPr>
            <p:cNvPr id="347" name="Google Shape;347;p36"/>
            <p:cNvSpPr/>
            <p:nvPr/>
          </p:nvSpPr>
          <p:spPr>
            <a:xfrm rot="408143">
              <a:off x="6641558" y="2164553"/>
              <a:ext cx="298622" cy="1059016"/>
            </a:xfrm>
            <a:custGeom>
              <a:avLst/>
              <a:gdLst/>
              <a:ahLst/>
              <a:cxnLst/>
              <a:rect l="l" t="t" r="r" b="b"/>
              <a:pathLst>
                <a:path w="17381" h="61639" extrusionOk="0">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rot="408143">
              <a:off x="6645477" y="2812594"/>
              <a:ext cx="54721" cy="91489"/>
            </a:xfrm>
            <a:custGeom>
              <a:avLst/>
              <a:gdLst/>
              <a:ahLst/>
              <a:cxnLst/>
              <a:rect l="l" t="t" r="r" b="b"/>
              <a:pathLst>
                <a:path w="3185" h="5325" extrusionOk="0">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rot="408143">
              <a:off x="6656463" y="2579716"/>
              <a:ext cx="51130" cy="69961"/>
            </a:xfrm>
            <a:custGeom>
              <a:avLst/>
              <a:gdLst/>
              <a:ahLst/>
              <a:cxnLst/>
              <a:rect l="l" t="t" r="r" b="b"/>
              <a:pathLst>
                <a:path w="2976" h="4072" extrusionOk="0">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rot="408143">
              <a:off x="6637182" y="2741825"/>
              <a:ext cx="52024" cy="69067"/>
            </a:xfrm>
            <a:custGeom>
              <a:avLst/>
              <a:gdLst/>
              <a:ahLst/>
              <a:cxnLst/>
              <a:rect l="l" t="t" r="r" b="b"/>
              <a:pathLst>
                <a:path w="3028" h="4020" extrusionOk="0">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rot="408143">
              <a:off x="6683156" y="2490861"/>
              <a:ext cx="51130" cy="87898"/>
            </a:xfrm>
            <a:custGeom>
              <a:avLst/>
              <a:gdLst/>
              <a:ahLst/>
              <a:cxnLst/>
              <a:rect l="l" t="t" r="r" b="b"/>
              <a:pathLst>
                <a:path w="2976" h="5116" extrusionOk="0">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rot="408143">
              <a:off x="6662167" y="2873426"/>
              <a:ext cx="55615" cy="113892"/>
            </a:xfrm>
            <a:custGeom>
              <a:avLst/>
              <a:gdLst/>
              <a:ahLst/>
              <a:cxnLst/>
              <a:rect l="l" t="t" r="r" b="b"/>
              <a:pathLst>
                <a:path w="3237" h="6629" extrusionOk="0">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rot="408143">
              <a:off x="8497470" y="3213688"/>
              <a:ext cx="524586" cy="470792"/>
            </a:xfrm>
            <a:custGeom>
              <a:avLst/>
              <a:gdLst/>
              <a:ahLst/>
              <a:cxnLst/>
              <a:rect l="l" t="t" r="r" b="b"/>
              <a:pathLst>
                <a:path w="30533" h="27402" extrusionOk="0">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rot="408143">
              <a:off x="8478316" y="3462527"/>
              <a:ext cx="494090" cy="307831"/>
            </a:xfrm>
            <a:custGeom>
              <a:avLst/>
              <a:gdLst/>
              <a:ahLst/>
              <a:cxnLst/>
              <a:rect l="l" t="t" r="r" b="b"/>
              <a:pathLst>
                <a:path w="28758" h="17917" extrusionOk="0">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rot="408143">
              <a:off x="8505768" y="3430550"/>
              <a:ext cx="504845" cy="305821"/>
            </a:xfrm>
            <a:custGeom>
              <a:avLst/>
              <a:gdLst/>
              <a:ahLst/>
              <a:cxnLst/>
              <a:rect l="l" t="t" r="r" b="b"/>
              <a:pathLst>
                <a:path w="29384" h="17800" extrusionOk="0">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rot="408143">
              <a:off x="8537334" y="3392626"/>
              <a:ext cx="519208" cy="277111"/>
            </a:xfrm>
            <a:custGeom>
              <a:avLst/>
              <a:gdLst/>
              <a:ahLst/>
              <a:cxnLst/>
              <a:rect l="l" t="t" r="r" b="b"/>
              <a:pathLst>
                <a:path w="30220" h="16129" extrusionOk="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rot="408143">
              <a:off x="8605029" y="3293305"/>
              <a:ext cx="599907" cy="208611"/>
            </a:xfrm>
            <a:custGeom>
              <a:avLst/>
              <a:gdLst/>
              <a:ahLst/>
              <a:cxnLst/>
              <a:rect l="l" t="t" r="r" b="b"/>
              <a:pathLst>
                <a:path w="34917" h="12142" extrusionOk="0">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rot="408143">
              <a:off x="8623102" y="3258567"/>
              <a:ext cx="617844" cy="203285"/>
            </a:xfrm>
            <a:custGeom>
              <a:avLst/>
              <a:gdLst/>
              <a:ahLst/>
              <a:cxnLst/>
              <a:rect l="l" t="t" r="r" b="b"/>
              <a:pathLst>
                <a:path w="35961" h="11832" extrusionOk="0">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rot="408143">
              <a:off x="8427825" y="3496939"/>
              <a:ext cx="494107" cy="282833"/>
            </a:xfrm>
            <a:custGeom>
              <a:avLst/>
              <a:gdLst/>
              <a:ahLst/>
              <a:cxnLst/>
              <a:rect l="l" t="t" r="r" b="b"/>
              <a:pathLst>
                <a:path w="28759" h="16462" extrusionOk="0">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rot="408143">
              <a:off x="8637228" y="3223471"/>
              <a:ext cx="577486" cy="185674"/>
            </a:xfrm>
            <a:custGeom>
              <a:avLst/>
              <a:gdLst/>
              <a:ahLst/>
              <a:cxnLst/>
              <a:rect l="l" t="t" r="r" b="b"/>
              <a:pathLst>
                <a:path w="33612" h="10807" extrusionOk="0">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rot="408143">
              <a:off x="6826233" y="1756077"/>
              <a:ext cx="1996271" cy="2120695"/>
            </a:xfrm>
            <a:custGeom>
              <a:avLst/>
              <a:gdLst/>
              <a:ahLst/>
              <a:cxnLst/>
              <a:rect l="l" t="t" r="r" b="b"/>
              <a:pathLst>
                <a:path w="116191" h="123433" extrusionOk="0">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rot="408143">
              <a:off x="7419444" y="3363956"/>
              <a:ext cx="694952" cy="101110"/>
            </a:xfrm>
            <a:custGeom>
              <a:avLst/>
              <a:gdLst/>
              <a:ahLst/>
              <a:cxnLst/>
              <a:rect l="l" t="t" r="r" b="b"/>
              <a:pathLst>
                <a:path w="40449" h="5885" extrusionOk="0">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rot="408143">
              <a:off x="7547194" y="3149752"/>
              <a:ext cx="316559" cy="75871"/>
            </a:xfrm>
            <a:custGeom>
              <a:avLst/>
              <a:gdLst/>
              <a:ahLst/>
              <a:cxnLst/>
              <a:rect l="l" t="t" r="r" b="b"/>
              <a:pathLst>
                <a:path w="18425" h="4416" extrusionOk="0">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rot="407863">
              <a:off x="7056850" y="1835751"/>
              <a:ext cx="1608400" cy="1983523"/>
            </a:xfrm>
            <a:custGeom>
              <a:avLst/>
              <a:gdLst/>
              <a:ahLst/>
              <a:cxnLst/>
              <a:rect l="l" t="t" r="r" b="b"/>
              <a:pathLst>
                <a:path w="94363" h="115449" extrusionOk="0">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rot="408143">
              <a:off x="8290337" y="2613554"/>
              <a:ext cx="110302" cy="259175"/>
            </a:xfrm>
            <a:custGeom>
              <a:avLst/>
              <a:gdLst/>
              <a:ahLst/>
              <a:cxnLst/>
              <a:rect l="l" t="t" r="r" b="b"/>
              <a:pathLst>
                <a:path w="6420" h="15085" extrusionOk="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rot="408143">
              <a:off x="8432869" y="2744564"/>
              <a:ext cx="108515" cy="347931"/>
            </a:xfrm>
            <a:custGeom>
              <a:avLst/>
              <a:gdLst/>
              <a:ahLst/>
              <a:cxnLst/>
              <a:rect l="l" t="t" r="r" b="b"/>
              <a:pathLst>
                <a:path w="6316" h="20251" extrusionOk="0">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rot="408143">
              <a:off x="8067871" y="3264014"/>
              <a:ext cx="267232" cy="335527"/>
            </a:xfrm>
            <a:custGeom>
              <a:avLst/>
              <a:gdLst/>
              <a:ahLst/>
              <a:cxnLst/>
              <a:rect l="l" t="t" r="r" b="b"/>
              <a:pathLst>
                <a:path w="15554" h="19529" extrusionOk="0">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rot="408143">
              <a:off x="7576097" y="3101234"/>
              <a:ext cx="967562" cy="196395"/>
            </a:xfrm>
            <a:custGeom>
              <a:avLst/>
              <a:gdLst/>
              <a:ahLst/>
              <a:cxnLst/>
              <a:rect l="l" t="t" r="r" b="b"/>
              <a:pathLst>
                <a:path w="56316" h="11431" extrusionOk="0">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rot="408143">
              <a:off x="8035626" y="2480722"/>
              <a:ext cx="501271" cy="700347"/>
            </a:xfrm>
            <a:custGeom>
              <a:avLst/>
              <a:gdLst/>
              <a:ahLst/>
              <a:cxnLst/>
              <a:rect l="l" t="t" r="r" b="b"/>
              <a:pathLst>
                <a:path w="29176" h="40763" extrusionOk="0">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rot="408143">
              <a:off x="7390431" y="3167365"/>
              <a:ext cx="1117311" cy="415195"/>
            </a:xfrm>
            <a:custGeom>
              <a:avLst/>
              <a:gdLst/>
              <a:ahLst/>
              <a:cxnLst/>
              <a:rect l="l" t="t" r="r" b="b"/>
              <a:pathLst>
                <a:path w="65032" h="24166" extrusionOk="0">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rot="408143">
              <a:off x="7506477" y="3476372"/>
              <a:ext cx="494090" cy="161415"/>
            </a:xfrm>
            <a:custGeom>
              <a:avLst/>
              <a:gdLst/>
              <a:ahLst/>
              <a:cxnLst/>
              <a:rect l="l" t="t" r="r" b="b"/>
              <a:pathLst>
                <a:path w="28758" h="9395" extrusionOk="0">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rot="408143">
              <a:off x="7935930" y="2747234"/>
              <a:ext cx="563140" cy="495000"/>
            </a:xfrm>
            <a:custGeom>
              <a:avLst/>
              <a:gdLst/>
              <a:ahLst/>
              <a:cxnLst/>
              <a:rect l="l" t="t" r="r" b="b"/>
              <a:pathLst>
                <a:path w="32777" h="28811" extrusionOk="0">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rot="408143">
              <a:off x="7845947" y="3003805"/>
              <a:ext cx="609769" cy="221514"/>
            </a:xfrm>
            <a:custGeom>
              <a:avLst/>
              <a:gdLst/>
              <a:ahLst/>
              <a:cxnLst/>
              <a:rect l="l" t="t" r="r" b="b"/>
              <a:pathLst>
                <a:path w="35491" h="12893" extrusionOk="0">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rot="408143">
              <a:off x="7870204" y="3183119"/>
              <a:ext cx="661776" cy="201069"/>
            </a:xfrm>
            <a:custGeom>
              <a:avLst/>
              <a:gdLst/>
              <a:ahLst/>
              <a:cxnLst/>
              <a:rect l="l" t="t" r="r" b="b"/>
              <a:pathLst>
                <a:path w="38518" h="11703" extrusionOk="0">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rot="408143">
              <a:off x="7944446" y="2226484"/>
              <a:ext cx="570321" cy="500618"/>
            </a:xfrm>
            <a:custGeom>
              <a:avLst/>
              <a:gdLst/>
              <a:ahLst/>
              <a:cxnLst/>
              <a:rect l="l" t="t" r="r" b="b"/>
              <a:pathLst>
                <a:path w="33195" h="29138" extrusionOk="0">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rot="408143">
              <a:off x="7881231" y="2428607"/>
              <a:ext cx="234056" cy="273503"/>
            </a:xfrm>
            <a:custGeom>
              <a:avLst/>
              <a:gdLst/>
              <a:ahLst/>
              <a:cxnLst/>
              <a:rect l="l" t="t" r="r" b="b"/>
              <a:pathLst>
                <a:path w="13623" h="15919" extrusionOk="0">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rot="408143">
              <a:off x="7855128" y="3370325"/>
              <a:ext cx="261855" cy="161552"/>
            </a:xfrm>
            <a:custGeom>
              <a:avLst/>
              <a:gdLst/>
              <a:ahLst/>
              <a:cxnLst/>
              <a:rect l="l" t="t" r="r" b="b"/>
              <a:pathLst>
                <a:path w="15241" h="9403" extrusionOk="0">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rot="408143">
              <a:off x="8054997" y="3311677"/>
              <a:ext cx="294121" cy="260961"/>
            </a:xfrm>
            <a:custGeom>
              <a:avLst/>
              <a:gdLst/>
              <a:ahLst/>
              <a:cxnLst/>
              <a:rect l="l" t="t" r="r" b="b"/>
              <a:pathLst>
                <a:path w="17119" h="15189" extrusionOk="0">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rot="408143">
              <a:off x="8474513" y="2610843"/>
              <a:ext cx="91471" cy="491409"/>
            </a:xfrm>
            <a:custGeom>
              <a:avLst/>
              <a:gdLst/>
              <a:ahLst/>
              <a:cxnLst/>
              <a:rect l="l" t="t" r="r" b="b"/>
              <a:pathLst>
                <a:path w="5324" h="28602" extrusionOk="0">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6"/>
            <p:cNvSpPr/>
            <p:nvPr/>
          </p:nvSpPr>
          <p:spPr>
            <a:xfrm rot="408143">
              <a:off x="7783217" y="2581990"/>
              <a:ext cx="842914" cy="677032"/>
            </a:xfrm>
            <a:custGeom>
              <a:avLst/>
              <a:gdLst/>
              <a:ahLst/>
              <a:cxnLst/>
              <a:rect l="l" t="t" r="r" b="b"/>
              <a:pathLst>
                <a:path w="49061" h="39406" extrusionOk="0">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6"/>
            <p:cNvSpPr/>
            <p:nvPr/>
          </p:nvSpPr>
          <p:spPr>
            <a:xfrm rot="408143">
              <a:off x="7597822" y="3223513"/>
              <a:ext cx="1076060" cy="290581"/>
            </a:xfrm>
            <a:custGeom>
              <a:avLst/>
              <a:gdLst/>
              <a:ahLst/>
              <a:cxnLst/>
              <a:rect l="l" t="t" r="r" b="b"/>
              <a:pathLst>
                <a:path w="62631" h="16913" extrusionOk="0">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rot="408143">
              <a:off x="7966675" y="2124748"/>
              <a:ext cx="602604" cy="1075390"/>
            </a:xfrm>
            <a:custGeom>
              <a:avLst/>
              <a:gdLst/>
              <a:ahLst/>
              <a:cxnLst/>
              <a:rect l="l" t="t" r="r" b="b"/>
              <a:pathLst>
                <a:path w="35074" h="62592" extrusionOk="0">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rot="408143">
              <a:off x="8216862" y="2112036"/>
              <a:ext cx="298622" cy="491409"/>
            </a:xfrm>
            <a:custGeom>
              <a:avLst/>
              <a:gdLst/>
              <a:ahLst/>
              <a:cxnLst/>
              <a:rect l="l" t="t" r="r" b="b"/>
              <a:pathLst>
                <a:path w="17381" h="28602" extrusionOk="0">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rot="408143">
              <a:off x="7741928" y="3145897"/>
              <a:ext cx="781939" cy="147069"/>
            </a:xfrm>
            <a:custGeom>
              <a:avLst/>
              <a:gdLst/>
              <a:ahLst/>
              <a:cxnLst/>
              <a:rect l="l" t="t" r="r" b="b"/>
              <a:pathLst>
                <a:path w="45512" h="8560" extrusionOk="0">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6"/>
            <p:cNvSpPr/>
            <p:nvPr/>
          </p:nvSpPr>
          <p:spPr>
            <a:xfrm rot="408143">
              <a:off x="7891681" y="2871891"/>
              <a:ext cx="617844" cy="309377"/>
            </a:xfrm>
            <a:custGeom>
              <a:avLst/>
              <a:gdLst/>
              <a:ahLst/>
              <a:cxnLst/>
              <a:rect l="l" t="t" r="r" b="b"/>
              <a:pathLst>
                <a:path w="35961" h="18007" extrusionOk="0">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6"/>
            <p:cNvSpPr/>
            <p:nvPr/>
          </p:nvSpPr>
          <p:spPr>
            <a:xfrm rot="408143">
              <a:off x="8120580" y="2705079"/>
              <a:ext cx="1142412" cy="924524"/>
            </a:xfrm>
            <a:custGeom>
              <a:avLst/>
              <a:gdLst/>
              <a:ahLst/>
              <a:cxnLst/>
              <a:rect l="l" t="t" r="r" b="b"/>
              <a:pathLst>
                <a:path w="66493" h="53811" extrusionOk="0">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rot="408143">
              <a:off x="6827247" y="1676517"/>
              <a:ext cx="2352071" cy="1541869"/>
            </a:xfrm>
            <a:custGeom>
              <a:avLst/>
              <a:gdLst/>
              <a:ahLst/>
              <a:cxnLst/>
              <a:rect l="l" t="t" r="r" b="b"/>
              <a:pathLst>
                <a:path w="136900" h="89743" extrusionOk="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p:nvPr/>
          </p:nvSpPr>
          <p:spPr>
            <a:xfrm rot="408143">
              <a:off x="6505053" y="2094107"/>
              <a:ext cx="380214" cy="1222218"/>
            </a:xfrm>
            <a:custGeom>
              <a:avLst/>
              <a:gdLst/>
              <a:ahLst/>
              <a:cxnLst/>
              <a:rect l="l" t="t" r="r" b="b"/>
              <a:pathLst>
                <a:path w="22130" h="71138" extrusionOk="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6"/>
            <p:cNvSpPr/>
            <p:nvPr/>
          </p:nvSpPr>
          <p:spPr>
            <a:xfrm rot="408143">
              <a:off x="6676188" y="3425262"/>
              <a:ext cx="2136863" cy="564342"/>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rot="408305">
              <a:off x="6832984" y="2301934"/>
              <a:ext cx="338117" cy="862638"/>
            </a:xfrm>
            <a:custGeom>
              <a:avLst/>
              <a:gdLst/>
              <a:ahLst/>
              <a:cxnLst/>
              <a:rect l="l" t="t" r="r" b="b"/>
              <a:pathLst>
                <a:path w="26358" h="50209" extrusionOk="0">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rot="408143">
              <a:off x="6827515" y="1720346"/>
              <a:ext cx="1928819" cy="2196841"/>
            </a:xfrm>
            <a:custGeom>
              <a:avLst/>
              <a:gdLst/>
              <a:ahLst/>
              <a:cxnLst/>
              <a:rect l="l" t="t" r="r" b="b"/>
              <a:pathLst>
                <a:path w="112265" h="127865" extrusionOk="0">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rot="408143">
              <a:off x="6860970" y="2235923"/>
              <a:ext cx="17954" cy="188320"/>
            </a:xfrm>
            <a:custGeom>
              <a:avLst/>
              <a:gdLst/>
              <a:ahLst/>
              <a:cxnLst/>
              <a:rect l="l" t="t" r="r" b="b"/>
              <a:pathLst>
                <a:path w="1045" h="10961" extrusionOk="0">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rot="408143">
              <a:off x="6811313" y="2277091"/>
              <a:ext cx="36767" cy="167703"/>
            </a:xfrm>
            <a:custGeom>
              <a:avLst/>
              <a:gdLst/>
              <a:ahLst/>
              <a:cxnLst/>
              <a:rect l="l" t="t" r="r" b="b"/>
              <a:pathLst>
                <a:path w="2140" h="9761" extrusionOk="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rot="408143">
              <a:off x="6690801" y="2924410"/>
              <a:ext cx="49344" cy="137207"/>
            </a:xfrm>
            <a:custGeom>
              <a:avLst/>
              <a:gdLst/>
              <a:ahLst/>
              <a:cxnLst/>
              <a:rect l="l" t="t" r="r" b="b"/>
              <a:pathLst>
                <a:path w="2872" h="7986" extrusionOk="0">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rot="408143">
              <a:off x="6728896" y="2967986"/>
              <a:ext cx="35874" cy="167703"/>
            </a:xfrm>
            <a:custGeom>
              <a:avLst/>
              <a:gdLst/>
              <a:ahLst/>
              <a:cxnLst/>
              <a:rect l="l" t="t" r="r" b="b"/>
              <a:pathLst>
                <a:path w="2088" h="9761" extrusionOk="0">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rot="408143">
              <a:off x="6716890" y="2410174"/>
              <a:ext cx="52917" cy="107621"/>
            </a:xfrm>
            <a:custGeom>
              <a:avLst/>
              <a:gdLst/>
              <a:ahLst/>
              <a:cxnLst/>
              <a:rect l="l" t="t" r="r" b="b"/>
              <a:pathLst>
                <a:path w="3080" h="6264" extrusionOk="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rot="408143">
              <a:off x="6759697" y="2341049"/>
              <a:ext cx="48433" cy="133633"/>
            </a:xfrm>
            <a:custGeom>
              <a:avLst/>
              <a:gdLst/>
              <a:ahLst/>
              <a:cxnLst/>
              <a:rect l="l" t="t" r="r" b="b"/>
              <a:pathLst>
                <a:path w="2819" h="7778" extrusionOk="0">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rot="408143">
              <a:off x="6769283" y="3006588"/>
              <a:ext cx="26029" cy="184747"/>
            </a:xfrm>
            <a:custGeom>
              <a:avLst/>
              <a:gdLst/>
              <a:ahLst/>
              <a:cxnLst/>
              <a:rect l="l" t="t" r="r" b="b"/>
              <a:pathLst>
                <a:path w="1515" h="10753" extrusionOk="0">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rot="408143">
              <a:off x="6644264" y="2665445"/>
              <a:ext cx="44842" cy="57402"/>
            </a:xfrm>
            <a:custGeom>
              <a:avLst/>
              <a:gdLst/>
              <a:ahLst/>
              <a:cxnLst/>
              <a:rect l="l" t="t" r="r" b="b"/>
              <a:pathLst>
                <a:path w="2610" h="3341" extrusionOk="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70;p45">
            <a:extLst>
              <a:ext uri="{FF2B5EF4-FFF2-40B4-BE49-F238E27FC236}">
                <a16:creationId xmlns:a16="http://schemas.microsoft.com/office/drawing/2014/main" id="{D960201F-087D-18C1-C8B6-979D45E959C2}"/>
              </a:ext>
            </a:extLst>
          </p:cNvPr>
          <p:cNvSpPr txBox="1"/>
          <p:nvPr/>
        </p:nvSpPr>
        <p:spPr>
          <a:xfrm flipH="1">
            <a:off x="715100" y="3998930"/>
            <a:ext cx="2507400" cy="6581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dk1"/>
                </a:solidFill>
                <a:latin typeface="IBM Plex Sans Medium"/>
                <a:ea typeface="IBM Plex Sans Medium"/>
                <a:cs typeface="IBM Plex Sans Medium"/>
                <a:sym typeface="IBM Plex Sans Medium"/>
              </a:rPr>
              <a:t>Supervisor</a:t>
            </a:r>
          </a:p>
          <a:p>
            <a:pPr marL="0" lvl="0" indent="0" algn="l" rtl="0">
              <a:spcBef>
                <a:spcPts val="0"/>
              </a:spcBef>
              <a:spcAft>
                <a:spcPts val="0"/>
              </a:spcAft>
              <a:buNone/>
            </a:pPr>
            <a:r>
              <a:rPr lang="en" sz="1600" dirty="0">
                <a:solidFill>
                  <a:schemeClr val="dk1"/>
                </a:solidFill>
                <a:latin typeface="Rubik"/>
                <a:cs typeface="Rubik"/>
                <a:sym typeface="IBM Plex Sans Medium"/>
              </a:rPr>
              <a:t>Dr. Pratheeba J.</a:t>
            </a:r>
            <a:endParaRPr sz="1600" dirty="0">
              <a:solidFill>
                <a:schemeClr val="dk1"/>
              </a:solidFill>
              <a:latin typeface="Rubik"/>
              <a:cs typeface="Rubik"/>
              <a:sym typeface="IBM Plex Sans Medium"/>
            </a:endParaRPr>
          </a:p>
        </p:txBody>
      </p:sp>
      <p:sp>
        <p:nvSpPr>
          <p:cNvPr id="3" name="Google Shape;670;p45">
            <a:extLst>
              <a:ext uri="{FF2B5EF4-FFF2-40B4-BE49-F238E27FC236}">
                <a16:creationId xmlns:a16="http://schemas.microsoft.com/office/drawing/2014/main" id="{4D8382CB-5779-49E1-E272-54CA39344873}"/>
              </a:ext>
            </a:extLst>
          </p:cNvPr>
          <p:cNvSpPr txBox="1"/>
          <p:nvPr/>
        </p:nvSpPr>
        <p:spPr>
          <a:xfrm flipH="1">
            <a:off x="5176034" y="4060090"/>
            <a:ext cx="3666302" cy="658164"/>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dk1"/>
                </a:solidFill>
                <a:latin typeface="IBM Plex Sans Medium"/>
                <a:ea typeface="IBM Plex Sans Medium"/>
                <a:cs typeface="IBM Plex Sans Medium"/>
                <a:sym typeface="IBM Plex Sans Medium"/>
              </a:rPr>
              <a:t>By</a:t>
            </a:r>
          </a:p>
          <a:p>
            <a:pPr marL="0" lvl="0" indent="0" algn="l" rtl="0">
              <a:spcBef>
                <a:spcPts val="0"/>
              </a:spcBef>
              <a:spcAft>
                <a:spcPts val="0"/>
              </a:spcAft>
              <a:buNone/>
            </a:pPr>
            <a:r>
              <a:rPr lang="en" sz="1600" dirty="0">
                <a:solidFill>
                  <a:schemeClr val="dk1"/>
                </a:solidFill>
                <a:latin typeface="Rubik"/>
                <a:cs typeface="Rubik"/>
                <a:sym typeface="IBM Plex Sans Medium"/>
              </a:rPr>
              <a:t>2019/E/011  : Miss. Ashfa A.G.F. </a:t>
            </a:r>
          </a:p>
          <a:p>
            <a:pPr marL="0" lvl="0" indent="0" algn="l" rtl="0">
              <a:spcBef>
                <a:spcPts val="0"/>
              </a:spcBef>
              <a:spcAft>
                <a:spcPts val="0"/>
              </a:spcAft>
              <a:buNone/>
            </a:pPr>
            <a:r>
              <a:rPr lang="en" sz="1600" dirty="0">
                <a:solidFill>
                  <a:schemeClr val="dk1"/>
                </a:solidFill>
                <a:latin typeface="Rubik"/>
                <a:cs typeface="Rubik"/>
                <a:sym typeface="IBM Plex Sans Medium"/>
              </a:rPr>
              <a:t>2019/E/023 : Mr. Chandrasiri H.V.B.L.</a:t>
            </a:r>
            <a:endParaRPr sz="1600" dirty="0">
              <a:solidFill>
                <a:schemeClr val="dk1"/>
              </a:solidFill>
              <a:latin typeface="Rubik"/>
              <a:cs typeface="Rubik"/>
              <a:sym typeface="IBM Plex Sans Medium"/>
            </a:endParaRPr>
          </a:p>
        </p:txBody>
      </p:sp>
      <p:sp>
        <p:nvSpPr>
          <p:cNvPr id="5" name="TextBox 4">
            <a:extLst>
              <a:ext uri="{FF2B5EF4-FFF2-40B4-BE49-F238E27FC236}">
                <a16:creationId xmlns:a16="http://schemas.microsoft.com/office/drawing/2014/main" id="{E2772B3A-5F10-E0FC-6E6E-4D9585E34452}"/>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01</a:t>
            </a:r>
            <a:endParaRPr lang="en-US" b="1" dirty="0">
              <a:solidFill>
                <a:schemeClr val="dk1"/>
              </a:solidFill>
              <a:latin typeface="-apple-system"/>
              <a:sym typeface="IBM Plex Sans SemiBold"/>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DEAA18-3CE5-FA52-37B7-5F27FBB5FA15}"/>
              </a:ext>
            </a:extLst>
          </p:cNvPr>
          <p:cNvPicPr>
            <a:picLocks noChangeAspect="1"/>
          </p:cNvPicPr>
          <p:nvPr/>
        </p:nvPicPr>
        <p:blipFill>
          <a:blip r:embed="rId3"/>
          <a:stretch>
            <a:fillRect/>
          </a:stretch>
        </p:blipFill>
        <p:spPr>
          <a:xfrm>
            <a:off x="0" y="876358"/>
            <a:ext cx="9144000" cy="3390784"/>
          </a:xfrm>
          <a:prstGeom prst="rect">
            <a:avLst/>
          </a:prstGeom>
        </p:spPr>
      </p:pic>
      <p:sp>
        <p:nvSpPr>
          <p:cNvPr id="2" name="TextBox 1">
            <a:extLst>
              <a:ext uri="{FF2B5EF4-FFF2-40B4-BE49-F238E27FC236}">
                <a16:creationId xmlns:a16="http://schemas.microsoft.com/office/drawing/2014/main" id="{1F5ADAAD-4CBA-F510-E41A-B694CF6E971C}"/>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10</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58347054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6659E1E-F527-86D1-4483-216504EAE24F}"/>
              </a:ext>
            </a:extLst>
          </p:cNvPr>
          <p:cNvSpPr>
            <a:spLocks noGrp="1"/>
          </p:cNvSpPr>
          <p:nvPr>
            <p:ph type="body" idx="1"/>
          </p:nvPr>
        </p:nvSpPr>
        <p:spPr>
          <a:xfrm>
            <a:off x="720000" y="1152474"/>
            <a:ext cx="7702550" cy="3546525"/>
          </a:xfrm>
        </p:spPr>
        <p:txBody>
          <a:bodyPr/>
          <a:lstStyle/>
          <a:p>
            <a:r>
              <a:rPr lang="en-US" sz="1800" dirty="0">
                <a:latin typeface="Rubik" panose="02000604000000020004" pitchFamily="2" charset="-79"/>
                <a:cs typeface="Rubik" panose="02000604000000020004" pitchFamily="2" charset="-79"/>
              </a:rPr>
              <a:t>[6] Gupta, S., Thakur, S. and Gupta, A., “Optimized hybrid machine learning approach for smartphone based diabetic retinopathy detection”, Multimedia Tools and Applications, vol.81 (10), pp.14475-14501, 2022. Available: 10.1007/s11042-022-12103-y.</a:t>
            </a:r>
            <a:br>
              <a:rPr lang="en-US" sz="1800" dirty="0">
                <a:latin typeface="Rubik" panose="02000604000000020004" pitchFamily="2" charset="-79"/>
                <a:cs typeface="Rubik" panose="02000604000000020004" pitchFamily="2" charset="-79"/>
              </a:rPr>
            </a:br>
            <a:endParaRPr lang="en-US" sz="1800" dirty="0">
              <a:latin typeface="Rubik" panose="02000604000000020004" pitchFamily="2" charset="-79"/>
              <a:cs typeface="Rubik" panose="02000604000000020004" pitchFamily="2" charset="-79"/>
            </a:endParaRPr>
          </a:p>
          <a:p>
            <a:r>
              <a:rPr lang="en-US" sz="1800" dirty="0">
                <a:effectLst/>
                <a:latin typeface="Rubik" panose="02000604000000020004" pitchFamily="2" charset="-79"/>
                <a:ea typeface="Times New Roman" panose="02020603050405020304" pitchFamily="18" charset="0"/>
                <a:cs typeface="Rubik" panose="02000604000000020004" pitchFamily="2" charset="-79"/>
              </a:rPr>
              <a:t>[7] G. L. </a:t>
            </a:r>
            <a:r>
              <a:rPr lang="en-US" sz="1800" dirty="0" err="1">
                <a:effectLst/>
                <a:latin typeface="Rubik" panose="02000604000000020004" pitchFamily="2" charset="-79"/>
                <a:ea typeface="Times New Roman" panose="02020603050405020304" pitchFamily="18" charset="0"/>
                <a:cs typeface="Rubik" panose="02000604000000020004" pitchFamily="2" charset="-79"/>
              </a:rPr>
              <a:t>D’Adamo</a:t>
            </a:r>
            <a:r>
              <a:rPr lang="en-US" sz="1800" dirty="0">
                <a:effectLst/>
                <a:latin typeface="Rubik" panose="02000604000000020004" pitchFamily="2" charset="-79"/>
                <a:ea typeface="Times New Roman" panose="02020603050405020304" pitchFamily="18" charset="0"/>
                <a:cs typeface="Rubik" panose="02000604000000020004" pitchFamily="2" charset="-79"/>
              </a:rPr>
              <a:t>, J. T. </a:t>
            </a:r>
            <a:r>
              <a:rPr lang="en-US" sz="1800" dirty="0" err="1">
                <a:effectLst/>
                <a:latin typeface="Rubik" panose="02000604000000020004" pitchFamily="2" charset="-79"/>
                <a:ea typeface="Times New Roman" panose="02020603050405020304" pitchFamily="18" charset="0"/>
                <a:cs typeface="Rubik" panose="02000604000000020004" pitchFamily="2" charset="-79"/>
              </a:rPr>
              <a:t>Widdop</a:t>
            </a:r>
            <a:r>
              <a:rPr lang="en-US" sz="1800" dirty="0">
                <a:effectLst/>
                <a:latin typeface="Rubik" panose="02000604000000020004" pitchFamily="2" charset="-79"/>
                <a:ea typeface="Times New Roman" panose="02020603050405020304" pitchFamily="18" charset="0"/>
                <a:cs typeface="Rubik" panose="02000604000000020004" pitchFamily="2" charset="-79"/>
              </a:rPr>
              <a:t>, and E. M. Giles, “The future is now? clinical and translational aspects of ‘OMICS’ technologies,” </a:t>
            </a:r>
            <a:r>
              <a:rPr lang="en-US" sz="1800" i="1" dirty="0">
                <a:effectLst/>
                <a:latin typeface="Rubik" panose="02000604000000020004" pitchFamily="2" charset="-79"/>
                <a:ea typeface="Times New Roman" panose="02020603050405020304" pitchFamily="18" charset="0"/>
                <a:cs typeface="Rubik" panose="02000604000000020004" pitchFamily="2" charset="-79"/>
              </a:rPr>
              <a:t>Immunology &amp; Cell Biology</a:t>
            </a:r>
            <a:r>
              <a:rPr lang="en-US" sz="1800" dirty="0">
                <a:effectLst/>
                <a:latin typeface="Rubik" panose="02000604000000020004" pitchFamily="2" charset="-79"/>
                <a:ea typeface="Times New Roman" panose="02020603050405020304" pitchFamily="18" charset="0"/>
                <a:cs typeface="Rubik" panose="02000604000000020004" pitchFamily="2" charset="-79"/>
              </a:rPr>
              <a:t>, vol. 99, no. 2, pp. 168–176, 2020.</a:t>
            </a:r>
          </a:p>
          <a:p>
            <a:endParaRPr lang="en-US" sz="1800" dirty="0">
              <a:latin typeface="Rubik" panose="02000604000000020004" pitchFamily="2" charset="-79"/>
              <a:ea typeface="Times New Roman" panose="02020603050405020304" pitchFamily="18" charset="0"/>
              <a:cs typeface="Rubik" panose="02000604000000020004" pitchFamily="2" charset="-79"/>
            </a:endParaRPr>
          </a:p>
          <a:p>
            <a:r>
              <a:rPr lang="en-US" sz="1800" dirty="0">
                <a:effectLst/>
                <a:latin typeface="Rubik" panose="02000604000000020004" pitchFamily="2" charset="-79"/>
                <a:ea typeface="Times New Roman" panose="02020603050405020304" pitchFamily="18" charset="0"/>
                <a:cs typeface="Rubik" panose="02000604000000020004" pitchFamily="2" charset="-79"/>
              </a:rPr>
              <a:t>[8] </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L. </a:t>
            </a:r>
            <a:r>
              <a:rPr lang="en-US" sz="1800" dirty="0" err="1">
                <a:solidFill>
                  <a:srgbClr val="000000"/>
                </a:solidFill>
                <a:effectLst/>
                <a:latin typeface="Rubik" panose="02000604000000020004" pitchFamily="2" charset="-79"/>
                <a:ea typeface="Times New Roman" panose="02020603050405020304" pitchFamily="18" charset="0"/>
                <a:cs typeface="Rubik" panose="02000604000000020004" pitchFamily="2" charset="-79"/>
              </a:rPr>
              <a:t>Adlung</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Y. Cohen, U. </a:t>
            </a:r>
            <a:r>
              <a:rPr lang="en-US" sz="1800" dirty="0" err="1">
                <a:solidFill>
                  <a:srgbClr val="000000"/>
                </a:solidFill>
                <a:effectLst/>
                <a:latin typeface="Rubik" panose="02000604000000020004" pitchFamily="2" charset="-79"/>
                <a:ea typeface="Times New Roman" panose="02020603050405020304" pitchFamily="18" charset="0"/>
                <a:cs typeface="Rubik" panose="02000604000000020004" pitchFamily="2" charset="-79"/>
              </a:rPr>
              <a:t>Mor</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and E. </a:t>
            </a:r>
            <a:r>
              <a:rPr lang="en-US" sz="1800" dirty="0" err="1">
                <a:solidFill>
                  <a:srgbClr val="000000"/>
                </a:solidFill>
                <a:effectLst/>
                <a:latin typeface="Rubik" panose="02000604000000020004" pitchFamily="2" charset="-79"/>
                <a:ea typeface="Times New Roman" panose="02020603050405020304" pitchFamily="18" charset="0"/>
                <a:cs typeface="Rubik" panose="02000604000000020004" pitchFamily="2" charset="-79"/>
              </a:rPr>
              <a:t>Elinav</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“Machine learning in clinical decision making,” </a:t>
            </a:r>
            <a:r>
              <a:rPr lang="en-US" sz="1800" i="1"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Med</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vol. 2, no. 6, pp. 642–665, Jun. 2021, </a:t>
            </a:r>
            <a:r>
              <a:rPr lang="en-US" sz="1800" dirty="0" err="1">
                <a:solidFill>
                  <a:srgbClr val="000000"/>
                </a:solidFill>
                <a:effectLst/>
                <a:latin typeface="Rubik" panose="02000604000000020004" pitchFamily="2" charset="-79"/>
                <a:ea typeface="Times New Roman" panose="02020603050405020304" pitchFamily="18" charset="0"/>
                <a:cs typeface="Rubik" panose="02000604000000020004" pitchFamily="2" charset="-79"/>
              </a:rPr>
              <a:t>doi</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a:t>
            </a:r>
            <a:r>
              <a:rPr lang="en-US" sz="1800" dirty="0">
                <a:effectLst/>
                <a:latin typeface="Rubik" panose="02000604000000020004" pitchFamily="2" charset="-79"/>
                <a:ea typeface="Times New Roman" panose="02020603050405020304" pitchFamily="18" charset="0"/>
                <a:cs typeface="Rubik" panose="02000604000000020004" pitchFamily="2" charset="-79"/>
              </a:rPr>
              <a:t>.</a:t>
            </a:r>
          </a:p>
          <a:p>
            <a:pPr marL="139700" indent="0">
              <a:buNone/>
            </a:pPr>
            <a:endParaRPr lang="en-US" sz="1800" dirty="0">
              <a:latin typeface="Rubik" panose="02000604000000020004" pitchFamily="2" charset="-79"/>
              <a:ea typeface="Times New Roman" panose="02020603050405020304" pitchFamily="18" charset="0"/>
              <a:cs typeface="Rubik" panose="02000604000000020004" pitchFamily="2" charset="-79"/>
            </a:endParaRPr>
          </a:p>
          <a:p>
            <a:pPr marL="139700" indent="0">
              <a:buNone/>
            </a:pPr>
            <a:endParaRPr lang="en-US" sz="1800" dirty="0">
              <a:effectLst/>
              <a:latin typeface="Rubik" panose="02000604000000020004" pitchFamily="2" charset="-79"/>
              <a:ea typeface="Times New Roman" panose="02020603050405020304" pitchFamily="18" charset="0"/>
              <a:cs typeface="Rubik" panose="02000604000000020004" pitchFamily="2" charset="-79"/>
            </a:endParaRPr>
          </a:p>
          <a:p>
            <a:pPr marL="139700" indent="0">
              <a:buNone/>
            </a:pPr>
            <a:endParaRPr lang="en-US" dirty="0">
              <a:latin typeface="Rubik" panose="02000604000000020004" pitchFamily="2" charset="-79"/>
              <a:cs typeface="Rubik" panose="02000604000000020004" pitchFamily="2" charset="-79"/>
            </a:endParaRPr>
          </a:p>
        </p:txBody>
      </p:sp>
      <p:sp>
        <p:nvSpPr>
          <p:cNvPr id="4" name="Google Shape;1242;p64">
            <a:extLst>
              <a:ext uri="{FF2B5EF4-FFF2-40B4-BE49-F238E27FC236}">
                <a16:creationId xmlns:a16="http://schemas.microsoft.com/office/drawing/2014/main" id="{066BE9FF-6E7D-690A-3718-06FEC8E5E2E8}"/>
              </a:ext>
            </a:extLst>
          </p:cNvPr>
          <p:cNvSpPr txBox="1">
            <a:spLocks noGrp="1"/>
          </p:cNvSpPr>
          <p:nvPr>
            <p:ph type="title"/>
          </p:nvPr>
        </p:nvSpPr>
        <p:spPr>
          <a:xfrm>
            <a:off x="720725" y="444500"/>
            <a:ext cx="7702550" cy="573088"/>
          </a:xfrm>
          <a:prstGeom prst="rect">
            <a:avLst/>
          </a:prstGeom>
        </p:spPr>
        <p:txBody>
          <a:bodyPr spcFirstLastPara="1" wrap="square" lIns="91425" tIns="91425" rIns="91425" bIns="91425" anchor="t" anchorCtr="0">
            <a:noAutofit/>
          </a:bodyPr>
          <a:lstStyle/>
          <a:p>
            <a:r>
              <a:rPr lang="en-US" sz="2000" b="1" dirty="0">
                <a:latin typeface="IBM Plex Sans SemiBold" panose="020B0703050203000203" pitchFamily="34" charset="0"/>
                <a:cs typeface="Rubik" panose="02000604000000020004" pitchFamily="2" charset="-79"/>
              </a:rPr>
              <a:t>More Papers…</a:t>
            </a:r>
          </a:p>
        </p:txBody>
      </p:sp>
      <p:sp>
        <p:nvSpPr>
          <p:cNvPr id="2" name="TextBox 1">
            <a:extLst>
              <a:ext uri="{FF2B5EF4-FFF2-40B4-BE49-F238E27FC236}">
                <a16:creationId xmlns:a16="http://schemas.microsoft.com/office/drawing/2014/main" id="{1B171B59-F55A-0300-7146-2EE35B4B714C}"/>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11</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41708399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6659E1E-F527-86D1-4483-216504EAE24F}"/>
              </a:ext>
            </a:extLst>
          </p:cNvPr>
          <p:cNvSpPr>
            <a:spLocks noGrp="1"/>
          </p:cNvSpPr>
          <p:nvPr>
            <p:ph type="body" idx="1"/>
          </p:nvPr>
        </p:nvSpPr>
        <p:spPr>
          <a:xfrm>
            <a:off x="720000" y="1152474"/>
            <a:ext cx="7702550" cy="3546525"/>
          </a:xfrm>
        </p:spPr>
        <p:txBody>
          <a:bodyPr/>
          <a:lstStyle/>
          <a:p>
            <a:pPr algn="just"/>
            <a:r>
              <a:rPr lang="en-US" sz="1800" dirty="0">
                <a:latin typeface="Rubik" panose="02000604000000020004" pitchFamily="2" charset="-79"/>
                <a:cs typeface="Rubik" panose="02000604000000020004" pitchFamily="2" charset="-79"/>
              </a:rPr>
              <a:t>[9] Nomura, A., Noguchi, M., </a:t>
            </a:r>
            <a:r>
              <a:rPr lang="en-US" sz="1800" dirty="0" err="1">
                <a:latin typeface="Rubik" panose="02000604000000020004" pitchFamily="2" charset="-79"/>
                <a:cs typeface="Rubik" panose="02000604000000020004" pitchFamily="2" charset="-79"/>
              </a:rPr>
              <a:t>Kometani</a:t>
            </a:r>
            <a:r>
              <a:rPr lang="en-US" sz="1800" dirty="0">
                <a:latin typeface="Rubik" panose="02000604000000020004" pitchFamily="2" charset="-79"/>
                <a:cs typeface="Rubik" panose="02000604000000020004" pitchFamily="2" charset="-79"/>
              </a:rPr>
              <a:t>, M., Furukawa, K. and </a:t>
            </a:r>
            <a:r>
              <a:rPr lang="en-US" sz="1800" dirty="0" err="1">
                <a:latin typeface="Rubik" panose="02000604000000020004" pitchFamily="2" charset="-79"/>
                <a:cs typeface="Rubik" panose="02000604000000020004" pitchFamily="2" charset="-79"/>
              </a:rPr>
              <a:t>Yoneda</a:t>
            </a:r>
            <a:r>
              <a:rPr lang="en-US" sz="1800" dirty="0">
                <a:latin typeface="Rubik" panose="02000604000000020004" pitchFamily="2" charset="-79"/>
                <a:cs typeface="Rubik" panose="02000604000000020004" pitchFamily="2" charset="-79"/>
              </a:rPr>
              <a:t>, T., “Artificial intelligence in current diabetes management and prediction”, Current Diabetes Reports, vol.21(12), pp.61, 2021. Available: 10.1007/s11892-021-01423-2.</a:t>
            </a:r>
          </a:p>
          <a:p>
            <a:endParaRPr lang="en-US" sz="1800" dirty="0">
              <a:latin typeface="Rubik" panose="02000604000000020004" pitchFamily="2" charset="-79"/>
              <a:cs typeface="Rubik" panose="02000604000000020004" pitchFamily="2" charset="-79"/>
            </a:endParaRPr>
          </a:p>
          <a:p>
            <a:r>
              <a:rPr lang="en-US" sz="1800" dirty="0">
                <a:effectLst/>
                <a:latin typeface="Rubik" panose="02000604000000020004" pitchFamily="2" charset="-79"/>
                <a:ea typeface="Times New Roman" panose="02020603050405020304" pitchFamily="18" charset="0"/>
                <a:cs typeface="Rubik" panose="02000604000000020004" pitchFamily="2" charset="-79"/>
              </a:rPr>
              <a:t>[10] </a:t>
            </a:r>
            <a:r>
              <a:rPr lang="en-US" sz="1800" dirty="0" err="1">
                <a:latin typeface="Rubik" panose="02000604000000020004" pitchFamily="2" charset="-79"/>
                <a:cs typeface="Rubik" panose="02000604000000020004" pitchFamily="2" charset="-79"/>
              </a:rPr>
              <a:t>Miotto</a:t>
            </a:r>
            <a:r>
              <a:rPr lang="en-US" sz="1800" dirty="0">
                <a:latin typeface="Rubik" panose="02000604000000020004" pitchFamily="2" charset="-79"/>
                <a:cs typeface="Rubik" panose="02000604000000020004" pitchFamily="2" charset="-79"/>
              </a:rPr>
              <a:t>, R., Wang, F., Wang, S., Jiang, X., &amp; Dudley, J. T., Deep learning for healthcare: review, opportunities and challenges, Briefings in bioinformatics, vol.19(6), pp.1236-1246, 2018. Available: 19/6/1236/3800524</a:t>
            </a:r>
          </a:p>
          <a:p>
            <a:pPr marL="139700" indent="0">
              <a:buNone/>
            </a:pPr>
            <a:endParaRPr lang="en-US" dirty="0">
              <a:latin typeface="Rubik" panose="02000604000000020004" pitchFamily="2" charset="-79"/>
              <a:cs typeface="Rubik" panose="02000604000000020004" pitchFamily="2" charset="-79"/>
            </a:endParaRPr>
          </a:p>
        </p:txBody>
      </p:sp>
      <p:sp>
        <p:nvSpPr>
          <p:cNvPr id="4" name="Google Shape;1242;p64">
            <a:extLst>
              <a:ext uri="{FF2B5EF4-FFF2-40B4-BE49-F238E27FC236}">
                <a16:creationId xmlns:a16="http://schemas.microsoft.com/office/drawing/2014/main" id="{066BE9FF-6E7D-690A-3718-06FEC8E5E2E8}"/>
              </a:ext>
            </a:extLst>
          </p:cNvPr>
          <p:cNvSpPr txBox="1">
            <a:spLocks noGrp="1"/>
          </p:cNvSpPr>
          <p:nvPr>
            <p:ph type="title"/>
          </p:nvPr>
        </p:nvSpPr>
        <p:spPr>
          <a:xfrm>
            <a:off x="720725" y="444500"/>
            <a:ext cx="7702550" cy="573088"/>
          </a:xfrm>
          <a:prstGeom prst="rect">
            <a:avLst/>
          </a:prstGeom>
        </p:spPr>
        <p:txBody>
          <a:bodyPr spcFirstLastPara="1" wrap="square" lIns="91425" tIns="91425" rIns="91425" bIns="91425" anchor="t" anchorCtr="0">
            <a:noAutofit/>
          </a:bodyPr>
          <a:lstStyle/>
          <a:p>
            <a:r>
              <a:rPr lang="en-US" sz="2000" b="1" dirty="0">
                <a:latin typeface="IBM Plex Sans SemiBold" panose="020B0703050203000203" pitchFamily="34" charset="0"/>
                <a:cs typeface="Rubik" panose="02000604000000020004" pitchFamily="2" charset="-79"/>
              </a:rPr>
              <a:t>More Papers…</a:t>
            </a:r>
          </a:p>
        </p:txBody>
      </p:sp>
      <p:sp>
        <p:nvSpPr>
          <p:cNvPr id="2" name="TextBox 1">
            <a:extLst>
              <a:ext uri="{FF2B5EF4-FFF2-40B4-BE49-F238E27FC236}">
                <a16:creationId xmlns:a16="http://schemas.microsoft.com/office/drawing/2014/main" id="{F294451B-064C-9C69-AB7F-11470F820F03}"/>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12</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33755843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1" name="Google Shape;1291;p6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Gap In The Literature</a:t>
            </a:r>
            <a:endParaRPr dirty="0"/>
          </a:p>
        </p:txBody>
      </p:sp>
      <p:sp>
        <p:nvSpPr>
          <p:cNvPr id="1290" name="Google Shape;1290;p65"/>
          <p:cNvSpPr txBox="1">
            <a:spLocks noGrp="1"/>
          </p:cNvSpPr>
          <p:nvPr>
            <p:ph type="body" idx="1"/>
          </p:nvPr>
        </p:nvSpPr>
        <p:spPr>
          <a:xfrm>
            <a:off x="720000" y="1104629"/>
            <a:ext cx="7651367" cy="3532200"/>
          </a:xfrm>
          <a:prstGeom prst="rect">
            <a:avLst/>
          </a:prstGeom>
        </p:spPr>
        <p:txBody>
          <a:bodyPr spcFirstLastPara="1" wrap="square" lIns="91425" tIns="91425" rIns="91425" bIns="91425" anchor="t" anchorCtr="0">
            <a:noAutofit/>
          </a:bodyPr>
          <a:lstStyle/>
          <a:p>
            <a:pPr marL="0" indent="0" algn="just">
              <a:buNone/>
            </a:pPr>
            <a:r>
              <a:rPr lang="en-US" sz="1800" dirty="0">
                <a:latin typeface="Rubik" panose="02000604000000020004" pitchFamily="2" charset="-79"/>
                <a:cs typeface="Rubik" panose="02000604000000020004" pitchFamily="2" charset="-79"/>
              </a:rPr>
              <a:t>[5] </a:t>
            </a:r>
            <a:r>
              <a:rPr lang="en-US" sz="1800" dirty="0" err="1">
                <a:latin typeface="Rubik" panose="02000604000000020004" pitchFamily="2" charset="-79"/>
                <a:cs typeface="Rubik" panose="02000604000000020004" pitchFamily="2" charset="-79"/>
              </a:rPr>
              <a:t>Kamble</a:t>
            </a:r>
            <a:r>
              <a:rPr lang="en-US" sz="1800" dirty="0">
                <a:latin typeface="Rubik" panose="02000604000000020004" pitchFamily="2" charset="-79"/>
                <a:cs typeface="Rubik" panose="02000604000000020004" pitchFamily="2" charset="-79"/>
              </a:rPr>
              <a:t>, Vaibhav V., and Rajendra D., “Automated diabetic retinopathy detection using radial basis function”, Procedia Computer Science, vol.167, no. , pp. 799-808, 2020. Available: 10.1016/j.procs.2020.03.429.</a:t>
            </a:r>
          </a:p>
          <a:p>
            <a:pPr marL="0" indent="0">
              <a:buNone/>
            </a:pPr>
            <a:endParaRPr lang="en-US" sz="1800" dirty="0">
              <a:latin typeface="Rubik" panose="02000604000000020004" pitchFamily="2" charset="-79"/>
              <a:cs typeface="Rubik" panose="02000604000000020004" pitchFamily="2" charset="-79"/>
            </a:endParaRPr>
          </a:p>
          <a:p>
            <a:pPr marL="285750" indent="-285750"/>
            <a:r>
              <a:rPr lang="en-US" sz="1800" dirty="0">
                <a:latin typeface="Rubik" panose="02000604000000020004" pitchFamily="2" charset="-79"/>
                <a:cs typeface="Rubik" panose="02000604000000020004" pitchFamily="2" charset="-79"/>
              </a:rPr>
              <a:t>As they using abnormal and excessive bleeding from blood vessels presence in retinal image there is a possibility that it caused by other factors rather than diabetic.</a:t>
            </a:r>
          </a:p>
          <a:p>
            <a:pPr marL="285750" indent="-285750"/>
            <a:r>
              <a:rPr lang="en-US" sz="1800" dirty="0">
                <a:latin typeface="Rubik" panose="02000604000000020004" pitchFamily="2" charset="-79"/>
                <a:cs typeface="Rubik" panose="02000604000000020004" pitchFamily="2" charset="-79"/>
              </a:rPr>
              <a:t>The performance of the system in detecting diabetic retinopathy may heavily rely on the quality and clarity of the retinal images used.</a:t>
            </a:r>
          </a:p>
          <a:p>
            <a:pPr marL="285750" indent="-285750"/>
            <a:r>
              <a:rPr lang="en-US" sz="1800" dirty="0">
                <a:latin typeface="Rubik" panose="02000604000000020004" pitchFamily="2" charset="-79"/>
                <a:cs typeface="Rubik" panose="02000604000000020004" pitchFamily="2" charset="-79"/>
              </a:rPr>
              <a:t>The research has several limitations, including a small sample size, a single type of neural network.	</a:t>
            </a:r>
          </a:p>
          <a:p>
            <a:pPr marL="0" indent="0" algn="just">
              <a:buNone/>
            </a:pPr>
            <a:endParaRPr lang="en-US" sz="1800" dirty="0">
              <a:latin typeface="Rubik" panose="02000604000000020004" pitchFamily="2" charset="-79"/>
              <a:cs typeface="Rubik" panose="02000604000000020004" pitchFamily="2" charset="-79"/>
            </a:endParaRPr>
          </a:p>
          <a:p>
            <a:pPr marL="0" indent="0" algn="just">
              <a:buNone/>
            </a:pPr>
            <a:endParaRPr sz="1800" dirty="0">
              <a:latin typeface="Rubik" panose="02000604000000020004" pitchFamily="2" charset="-79"/>
              <a:cs typeface="Rubik" panose="02000604000000020004" pitchFamily="2" charset="-79"/>
            </a:endParaRPr>
          </a:p>
        </p:txBody>
      </p:sp>
      <p:cxnSp>
        <p:nvCxnSpPr>
          <p:cNvPr id="2" name="Google Shape;438;p39">
            <a:extLst>
              <a:ext uri="{FF2B5EF4-FFF2-40B4-BE49-F238E27FC236}">
                <a16:creationId xmlns:a16="http://schemas.microsoft.com/office/drawing/2014/main" id="{219E14B1-F3B7-D221-71F7-02A161C3B319}"/>
              </a:ext>
            </a:extLst>
          </p:cNvPr>
          <p:cNvCxnSpPr>
            <a:cxnSpLocks/>
          </p:cNvCxnSpPr>
          <p:nvPr/>
        </p:nvCxnSpPr>
        <p:spPr>
          <a:xfrm>
            <a:off x="819924" y="1023312"/>
            <a:ext cx="3839481" cy="0"/>
          </a:xfrm>
          <a:prstGeom prst="straightConnector1">
            <a:avLst/>
          </a:prstGeom>
          <a:noFill/>
          <a:ln w="9525" cap="flat" cmpd="sng">
            <a:solidFill>
              <a:schemeClr val="dk1"/>
            </a:solidFill>
            <a:prstDash val="solid"/>
            <a:round/>
            <a:headEnd type="none" w="med" len="med"/>
            <a:tailEnd type="none" w="med" len="med"/>
          </a:ln>
        </p:spPr>
      </p:cxnSp>
      <p:sp>
        <p:nvSpPr>
          <p:cNvPr id="6" name="TextBox 5">
            <a:extLst>
              <a:ext uri="{FF2B5EF4-FFF2-40B4-BE49-F238E27FC236}">
                <a16:creationId xmlns:a16="http://schemas.microsoft.com/office/drawing/2014/main" id="{3FE4AAE7-21F1-7806-BD40-4B1F5826F818}"/>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13</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16795333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AA3ECB-2CA7-E8B4-E831-4F700D0F37F5}"/>
              </a:ext>
            </a:extLst>
          </p:cNvPr>
          <p:cNvPicPr>
            <a:picLocks noChangeAspect="1"/>
          </p:cNvPicPr>
          <p:nvPr/>
        </p:nvPicPr>
        <p:blipFill>
          <a:blip r:embed="rId2"/>
          <a:stretch>
            <a:fillRect/>
          </a:stretch>
        </p:blipFill>
        <p:spPr>
          <a:xfrm>
            <a:off x="773531" y="603898"/>
            <a:ext cx="7596938" cy="3935704"/>
          </a:xfrm>
          <a:prstGeom prst="rect">
            <a:avLst/>
          </a:prstGeom>
        </p:spPr>
      </p:pic>
      <p:sp>
        <p:nvSpPr>
          <p:cNvPr id="2" name="TextBox 1">
            <a:extLst>
              <a:ext uri="{FF2B5EF4-FFF2-40B4-BE49-F238E27FC236}">
                <a16:creationId xmlns:a16="http://schemas.microsoft.com/office/drawing/2014/main" id="{39B1C33E-5538-F4FA-85FC-ACF0C1E1B4F4}"/>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14</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35933334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1" name="Google Shape;1291;p6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Our Research,</a:t>
            </a:r>
            <a:endParaRPr dirty="0"/>
          </a:p>
        </p:txBody>
      </p:sp>
      <p:sp>
        <p:nvSpPr>
          <p:cNvPr id="1290" name="Google Shape;1290;p65"/>
          <p:cNvSpPr txBox="1">
            <a:spLocks noGrp="1"/>
          </p:cNvSpPr>
          <p:nvPr>
            <p:ph type="body" idx="1"/>
          </p:nvPr>
        </p:nvSpPr>
        <p:spPr>
          <a:xfrm>
            <a:off x="720001" y="1281087"/>
            <a:ext cx="8054206" cy="2581325"/>
          </a:xfrm>
          <a:prstGeom prst="rect">
            <a:avLst/>
          </a:prstGeom>
        </p:spPr>
        <p:txBody>
          <a:bodyPr spcFirstLastPara="1" wrap="square" lIns="91425" tIns="91425" rIns="91425" bIns="91425" anchor="t" anchorCtr="0">
            <a:noAutofit/>
          </a:bodyPr>
          <a:lstStyle/>
          <a:p>
            <a:pPr marL="285750" indent="-285750" algn="just"/>
            <a:r>
              <a:rPr lang="en-US" sz="2000" dirty="0"/>
              <a:t>There is a need for further research to evaluate and compare the effectiveness of molecular data types, explore their combined use with machine learning approaches, and investigate the potential synergistic effects or trade-offs.</a:t>
            </a:r>
          </a:p>
          <a:p>
            <a:pPr marL="285750" indent="-285750" algn="just"/>
            <a:endParaRPr lang="en-US" sz="2000" dirty="0"/>
          </a:p>
          <a:p>
            <a:pPr marL="285750" indent="-285750" algn="just"/>
            <a:r>
              <a:rPr lang="en-US" sz="2000" dirty="0"/>
              <a:t>We can extend this research to determine the stage of DR and enable personalized treatment strategies for diabetic retinopathy.</a:t>
            </a:r>
            <a:endParaRPr lang="en-US" sz="1800" dirty="0"/>
          </a:p>
        </p:txBody>
      </p:sp>
      <p:cxnSp>
        <p:nvCxnSpPr>
          <p:cNvPr id="2" name="Google Shape;438;p39">
            <a:extLst>
              <a:ext uri="{FF2B5EF4-FFF2-40B4-BE49-F238E27FC236}">
                <a16:creationId xmlns:a16="http://schemas.microsoft.com/office/drawing/2014/main" id="{EF4982E4-1CB3-D7EE-80AD-CB2DD45C2C82}"/>
              </a:ext>
            </a:extLst>
          </p:cNvPr>
          <p:cNvCxnSpPr>
            <a:cxnSpLocks/>
          </p:cNvCxnSpPr>
          <p:nvPr/>
        </p:nvCxnSpPr>
        <p:spPr>
          <a:xfrm flipV="1">
            <a:off x="819924" y="1017725"/>
            <a:ext cx="2965423" cy="5587"/>
          </a:xfrm>
          <a:prstGeom prst="straightConnector1">
            <a:avLst/>
          </a:prstGeom>
          <a:noFill/>
          <a:ln w="9525" cap="flat" cmpd="sng">
            <a:solidFill>
              <a:schemeClr val="dk1"/>
            </a:solidFill>
            <a:prstDash val="solid"/>
            <a:round/>
            <a:headEnd type="none" w="med" len="med"/>
            <a:tailEnd type="none" w="med" len="med"/>
          </a:ln>
        </p:spPr>
      </p:cxnSp>
      <p:sp>
        <p:nvSpPr>
          <p:cNvPr id="4" name="TextBox 3">
            <a:extLst>
              <a:ext uri="{FF2B5EF4-FFF2-40B4-BE49-F238E27FC236}">
                <a16:creationId xmlns:a16="http://schemas.microsoft.com/office/drawing/2014/main" id="{317D2F62-C0B9-FB53-F50E-A3375709E951}"/>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15</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25562656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1" name="Google Shape;1291;p65"/>
          <p:cNvSpPr txBox="1">
            <a:spLocks noGrp="1"/>
          </p:cNvSpPr>
          <p:nvPr>
            <p:ph type="title"/>
          </p:nvPr>
        </p:nvSpPr>
        <p:spPr>
          <a:xfrm>
            <a:off x="720000" y="52299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Data to be used in this work</a:t>
            </a:r>
            <a:endParaRPr dirty="0"/>
          </a:p>
        </p:txBody>
      </p:sp>
      <p:sp>
        <p:nvSpPr>
          <p:cNvPr id="1290" name="Google Shape;1290;p65"/>
          <p:cNvSpPr txBox="1">
            <a:spLocks noGrp="1"/>
          </p:cNvSpPr>
          <p:nvPr>
            <p:ph type="body" idx="1"/>
          </p:nvPr>
        </p:nvSpPr>
        <p:spPr>
          <a:xfrm>
            <a:off x="720000" y="1205023"/>
            <a:ext cx="7913637" cy="3146304"/>
          </a:xfrm>
          <a:prstGeom prst="rect">
            <a:avLst/>
          </a:prstGeom>
        </p:spPr>
        <p:txBody>
          <a:bodyPr spcFirstLastPara="1" wrap="square" lIns="91425" tIns="91425" rIns="91425" bIns="91425" anchor="t" anchorCtr="0">
            <a:noAutofit/>
          </a:bodyPr>
          <a:lstStyle/>
          <a:p>
            <a:pPr marL="342900" indent="-342900"/>
            <a:r>
              <a:rPr lang="en-US" sz="2400" dirty="0"/>
              <a:t>Alterations of 5-Hydroxymethylcytosines in Circulating Cell-free DNA Reflect Retinopathy in Type 2 Diabetes</a:t>
            </a:r>
          </a:p>
          <a:p>
            <a:pPr marL="742950" lvl="1" indent="-285750"/>
            <a:r>
              <a:rPr lang="en-US" sz="1800" dirty="0"/>
              <a:t>This contains genome-wide methylation profiles of circulating cell-free DNA (cfDNA) from 70 Chinese patients with type 2 diabetes mellitus (T2DM), including 35 patients with diabetic retinopathy (DR) and 35 age-, gender-, and diabetic duration-matched controls.</a:t>
            </a:r>
            <a:endParaRPr lang="en-US" sz="2000" dirty="0"/>
          </a:p>
        </p:txBody>
      </p:sp>
      <p:cxnSp>
        <p:nvCxnSpPr>
          <p:cNvPr id="2" name="Google Shape;438;p39">
            <a:extLst>
              <a:ext uri="{FF2B5EF4-FFF2-40B4-BE49-F238E27FC236}">
                <a16:creationId xmlns:a16="http://schemas.microsoft.com/office/drawing/2014/main" id="{98307246-3C8C-E679-5A4F-1BC937A6E04B}"/>
              </a:ext>
            </a:extLst>
          </p:cNvPr>
          <p:cNvCxnSpPr>
            <a:cxnSpLocks/>
          </p:cNvCxnSpPr>
          <p:nvPr/>
        </p:nvCxnSpPr>
        <p:spPr>
          <a:xfrm>
            <a:off x="819924" y="1090549"/>
            <a:ext cx="4928694" cy="0"/>
          </a:xfrm>
          <a:prstGeom prst="straightConnector1">
            <a:avLst/>
          </a:prstGeom>
          <a:noFill/>
          <a:ln w="9525" cap="flat" cmpd="sng">
            <a:solidFill>
              <a:schemeClr val="dk1"/>
            </a:solidFill>
            <a:prstDash val="solid"/>
            <a:round/>
            <a:headEnd type="none" w="med" len="med"/>
            <a:tailEnd type="none" w="med" len="med"/>
          </a:ln>
        </p:spPr>
      </p:cxnSp>
      <p:sp>
        <p:nvSpPr>
          <p:cNvPr id="4" name="TextBox 3">
            <a:extLst>
              <a:ext uri="{FF2B5EF4-FFF2-40B4-BE49-F238E27FC236}">
                <a16:creationId xmlns:a16="http://schemas.microsoft.com/office/drawing/2014/main" id="{211C9079-A3F2-D454-71E7-14A80F1C2BE5}"/>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16</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79821165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1" name="Google Shape;1291;p65"/>
          <p:cNvSpPr txBox="1">
            <a:spLocks noGrp="1"/>
          </p:cNvSpPr>
          <p:nvPr>
            <p:ph type="title"/>
          </p:nvPr>
        </p:nvSpPr>
        <p:spPr>
          <a:xfrm>
            <a:off x="720000" y="46629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Data to be used in this work</a:t>
            </a:r>
            <a:endParaRPr dirty="0"/>
          </a:p>
        </p:txBody>
      </p:sp>
      <p:sp>
        <p:nvSpPr>
          <p:cNvPr id="1290" name="Google Shape;1290;p65"/>
          <p:cNvSpPr txBox="1">
            <a:spLocks noGrp="1"/>
          </p:cNvSpPr>
          <p:nvPr>
            <p:ph type="body" idx="1"/>
          </p:nvPr>
        </p:nvSpPr>
        <p:spPr>
          <a:xfrm>
            <a:off x="720000" y="1196210"/>
            <a:ext cx="7913637" cy="3417388"/>
          </a:xfrm>
          <a:prstGeom prst="rect">
            <a:avLst/>
          </a:prstGeom>
        </p:spPr>
        <p:txBody>
          <a:bodyPr spcFirstLastPara="1" wrap="square" lIns="91425" tIns="91425" rIns="91425" bIns="91425" anchor="t" anchorCtr="0">
            <a:noAutofit/>
          </a:bodyPr>
          <a:lstStyle/>
          <a:p>
            <a:pPr marL="342900" indent="-342900"/>
            <a:r>
              <a:rPr lang="en-US" sz="2400" dirty="0"/>
              <a:t>In-depth transcriptomic analyses investigating molecular mechanisms underlying diabetic retinopathy</a:t>
            </a:r>
          </a:p>
          <a:p>
            <a:pPr marL="742950" lvl="1" indent="-285750"/>
            <a:r>
              <a:rPr lang="en-US" sz="1800" dirty="0"/>
              <a:t>This is a collection of transcriptomic data from human post-mortem retinal samples. The data was collected from 80 patients diagnosed with various stages of diabetic retinopathy (DR). The data was analyzed using RNA-Seq, a high-throughput sequencing technique that can measure gene expression in a sample.</a:t>
            </a:r>
          </a:p>
          <a:p>
            <a:pPr marL="1371600" lvl="2" indent="-457200"/>
            <a:r>
              <a:rPr lang="en-US" sz="1800" dirty="0" err="1"/>
              <a:t>totalRNA</a:t>
            </a:r>
            <a:endParaRPr lang="en-US" sz="1800" dirty="0"/>
          </a:p>
          <a:p>
            <a:pPr marL="1371600" lvl="2" indent="-457200"/>
            <a:r>
              <a:rPr lang="en-US" sz="1800" dirty="0" err="1"/>
              <a:t>smallRNA</a:t>
            </a:r>
            <a:endParaRPr lang="en-US" sz="1800" dirty="0"/>
          </a:p>
        </p:txBody>
      </p:sp>
      <p:cxnSp>
        <p:nvCxnSpPr>
          <p:cNvPr id="2" name="Google Shape;438;p39">
            <a:extLst>
              <a:ext uri="{FF2B5EF4-FFF2-40B4-BE49-F238E27FC236}">
                <a16:creationId xmlns:a16="http://schemas.microsoft.com/office/drawing/2014/main" id="{D9589977-C2F3-74D7-8E8F-5AB2ECE66D0A}"/>
              </a:ext>
            </a:extLst>
          </p:cNvPr>
          <p:cNvCxnSpPr>
            <a:cxnSpLocks/>
          </p:cNvCxnSpPr>
          <p:nvPr/>
        </p:nvCxnSpPr>
        <p:spPr>
          <a:xfrm>
            <a:off x="819924" y="1023309"/>
            <a:ext cx="4928694" cy="0"/>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5F764619-D993-5B87-2F7E-1D9BC8F64A3C}"/>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17</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32535792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54"/>
          <p:cNvSpPr txBox="1">
            <a:spLocks noGrp="1"/>
          </p:cNvSpPr>
          <p:nvPr>
            <p:ph type="title"/>
          </p:nvPr>
        </p:nvSpPr>
        <p:spPr>
          <a:xfrm>
            <a:off x="719989" y="24733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Plan of Our Work</a:t>
            </a:r>
            <a:endParaRPr dirty="0"/>
          </a:p>
        </p:txBody>
      </p:sp>
      <p:sp>
        <p:nvSpPr>
          <p:cNvPr id="788" name="Google Shape;788;p54"/>
          <p:cNvSpPr txBox="1"/>
          <p:nvPr/>
        </p:nvSpPr>
        <p:spPr>
          <a:xfrm>
            <a:off x="186603" y="2677042"/>
            <a:ext cx="2592785" cy="38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dk1"/>
                </a:solidFill>
                <a:latin typeface="IBM Plex Sans Medium"/>
                <a:ea typeface="IBM Plex Sans Medium"/>
                <a:cs typeface="IBM Plex Sans Medium"/>
                <a:sym typeface="IBM Plex Sans Medium"/>
              </a:rPr>
              <a:t>Review</a:t>
            </a:r>
          </a:p>
          <a:p>
            <a:pPr marL="0" lvl="0" indent="0" algn="ctr" rtl="0">
              <a:spcBef>
                <a:spcPts val="0"/>
              </a:spcBef>
              <a:spcAft>
                <a:spcPts val="0"/>
              </a:spcAft>
              <a:buNone/>
            </a:pPr>
            <a:r>
              <a:rPr lang="en" sz="2200" b="1" dirty="0">
                <a:solidFill>
                  <a:schemeClr val="dk1"/>
                </a:solidFill>
                <a:latin typeface="IBM Plex Sans Medium"/>
                <a:ea typeface="IBM Plex Sans Medium"/>
                <a:cs typeface="IBM Plex Sans Medium"/>
                <a:sym typeface="IBM Plex Sans Medium"/>
              </a:rPr>
              <a:t>Previous Articles</a:t>
            </a:r>
            <a:endParaRPr sz="2200" b="1" dirty="0">
              <a:solidFill>
                <a:schemeClr val="dk1"/>
              </a:solidFill>
              <a:latin typeface="IBM Plex Sans Medium"/>
              <a:ea typeface="IBM Plex Sans Medium"/>
              <a:cs typeface="IBM Plex Sans Medium"/>
              <a:sym typeface="IBM Plex Sans Medium"/>
            </a:endParaRPr>
          </a:p>
        </p:txBody>
      </p:sp>
      <p:sp>
        <p:nvSpPr>
          <p:cNvPr id="789" name="Google Shape;789;p54"/>
          <p:cNvSpPr txBox="1"/>
          <p:nvPr/>
        </p:nvSpPr>
        <p:spPr>
          <a:xfrm>
            <a:off x="375686" y="3184005"/>
            <a:ext cx="2471336" cy="866009"/>
          </a:xfrm>
          <a:prstGeom prst="rect">
            <a:avLst/>
          </a:prstGeom>
          <a:noFill/>
          <a:ln>
            <a:noFill/>
          </a:ln>
        </p:spPr>
        <p:txBody>
          <a:bodyPr spcFirstLastPara="1" wrap="square" lIns="91425" tIns="91425" rIns="91425" bIns="91425" anchor="ctr" anchorCtr="0">
            <a:noAutofit/>
          </a:bodyPr>
          <a:lstStyle/>
          <a:p>
            <a:pPr marL="285750" lvl="0" indent="-285750" rtl="0">
              <a:spcBef>
                <a:spcPts val="0"/>
              </a:spcBef>
              <a:spcAft>
                <a:spcPts val="0"/>
              </a:spcAft>
              <a:buFont typeface="Arial" panose="020B0604020202020204" pitchFamily="34" charset="0"/>
              <a:buChar char="•"/>
            </a:pPr>
            <a:r>
              <a:rPr lang="en" sz="1800" dirty="0">
                <a:solidFill>
                  <a:schemeClr val="dk1"/>
                </a:solidFill>
                <a:latin typeface="Rubik"/>
                <a:ea typeface="Rubik"/>
                <a:cs typeface="Rubik"/>
                <a:sym typeface="Rubik"/>
              </a:rPr>
              <a:t>Literature Review</a:t>
            </a:r>
          </a:p>
          <a:p>
            <a:pPr marL="285750" lvl="0" indent="-285750" rtl="0">
              <a:spcBef>
                <a:spcPts val="0"/>
              </a:spcBef>
              <a:spcAft>
                <a:spcPts val="0"/>
              </a:spcAft>
              <a:buFont typeface="Arial" panose="020B0604020202020204" pitchFamily="34" charset="0"/>
              <a:buChar char="•"/>
            </a:pPr>
            <a:r>
              <a:rPr lang="en" sz="1800" dirty="0">
                <a:solidFill>
                  <a:schemeClr val="dk1"/>
                </a:solidFill>
                <a:latin typeface="Rubik"/>
                <a:ea typeface="Rubik"/>
                <a:cs typeface="Rubik"/>
                <a:sym typeface="Rubik"/>
              </a:rPr>
              <a:t>Annotated Bibiliography</a:t>
            </a:r>
            <a:endParaRPr sz="1800" dirty="0">
              <a:solidFill>
                <a:schemeClr val="dk1"/>
              </a:solidFill>
              <a:latin typeface="Rubik"/>
              <a:ea typeface="Rubik"/>
              <a:cs typeface="Rubik"/>
              <a:sym typeface="Rubik"/>
            </a:endParaRPr>
          </a:p>
        </p:txBody>
      </p:sp>
      <p:sp>
        <p:nvSpPr>
          <p:cNvPr id="790" name="Google Shape;790;p54"/>
          <p:cNvSpPr txBox="1"/>
          <p:nvPr/>
        </p:nvSpPr>
        <p:spPr>
          <a:xfrm flipH="1">
            <a:off x="1101546" y="2085031"/>
            <a:ext cx="7629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lt2"/>
                </a:solidFill>
                <a:latin typeface="IBM Plex Sans"/>
                <a:ea typeface="IBM Plex Sans"/>
                <a:cs typeface="IBM Plex Sans"/>
                <a:sym typeface="IBM Plex Sans"/>
              </a:rPr>
              <a:t>01</a:t>
            </a:r>
            <a:endParaRPr sz="3000" b="1">
              <a:solidFill>
                <a:schemeClr val="lt2"/>
              </a:solidFill>
              <a:latin typeface="IBM Plex Sans"/>
              <a:ea typeface="IBM Plex Sans"/>
              <a:cs typeface="IBM Plex Sans"/>
              <a:sym typeface="IBM Plex Sans"/>
            </a:endParaRPr>
          </a:p>
        </p:txBody>
      </p:sp>
      <p:sp>
        <p:nvSpPr>
          <p:cNvPr id="791" name="Google Shape;791;p54"/>
          <p:cNvSpPr txBox="1"/>
          <p:nvPr/>
        </p:nvSpPr>
        <p:spPr>
          <a:xfrm>
            <a:off x="3378690" y="2656156"/>
            <a:ext cx="1956300" cy="38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dk1"/>
                </a:solidFill>
                <a:latin typeface="IBM Plex Sans Medium"/>
                <a:sym typeface="IBM Plex Sans Medium"/>
              </a:rPr>
              <a:t>Dataset</a:t>
            </a:r>
          </a:p>
          <a:p>
            <a:pPr marL="0" lvl="0" indent="0" algn="ctr" rtl="0">
              <a:spcBef>
                <a:spcPts val="0"/>
              </a:spcBef>
              <a:spcAft>
                <a:spcPts val="0"/>
              </a:spcAft>
              <a:buNone/>
            </a:pPr>
            <a:r>
              <a:rPr lang="en" sz="2200" b="1" dirty="0">
                <a:solidFill>
                  <a:schemeClr val="dk1"/>
                </a:solidFill>
                <a:latin typeface="IBM Plex Sans Medium"/>
                <a:sym typeface="IBM Plex Sans Medium"/>
              </a:rPr>
              <a:t>Preparation</a:t>
            </a:r>
            <a:endParaRPr sz="2200" b="1" dirty="0">
              <a:solidFill>
                <a:schemeClr val="dk1"/>
              </a:solidFill>
              <a:latin typeface="IBM Plex Sans Medium"/>
              <a:sym typeface="IBM Plex Sans Medium"/>
            </a:endParaRPr>
          </a:p>
        </p:txBody>
      </p:sp>
      <p:sp>
        <p:nvSpPr>
          <p:cNvPr id="793" name="Google Shape;793;p54"/>
          <p:cNvSpPr txBox="1"/>
          <p:nvPr/>
        </p:nvSpPr>
        <p:spPr>
          <a:xfrm flipH="1">
            <a:off x="3975396" y="2085031"/>
            <a:ext cx="7629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lt2"/>
                </a:solidFill>
                <a:latin typeface="IBM Plex Sans"/>
                <a:ea typeface="IBM Plex Sans"/>
                <a:cs typeface="IBM Plex Sans"/>
                <a:sym typeface="IBM Plex Sans"/>
              </a:rPr>
              <a:t>03</a:t>
            </a:r>
            <a:endParaRPr sz="3000" b="1">
              <a:solidFill>
                <a:schemeClr val="lt2"/>
              </a:solidFill>
              <a:latin typeface="IBM Plex Sans"/>
              <a:ea typeface="IBM Plex Sans"/>
              <a:cs typeface="IBM Plex Sans"/>
              <a:sym typeface="IBM Plex Sans"/>
            </a:endParaRPr>
          </a:p>
        </p:txBody>
      </p:sp>
      <p:sp>
        <p:nvSpPr>
          <p:cNvPr id="794" name="Google Shape;794;p54"/>
          <p:cNvSpPr txBox="1"/>
          <p:nvPr/>
        </p:nvSpPr>
        <p:spPr>
          <a:xfrm>
            <a:off x="5998935" y="2819641"/>
            <a:ext cx="2463500" cy="38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dk1"/>
                </a:solidFill>
                <a:latin typeface="IBM Plex Sans Medium"/>
                <a:sym typeface="IBM Plex Sans Medium"/>
              </a:rPr>
              <a:t>Analyse Results &amp; Document Preparation</a:t>
            </a:r>
            <a:endParaRPr sz="2200" b="1" dirty="0">
              <a:solidFill>
                <a:schemeClr val="dk1"/>
              </a:solidFill>
              <a:latin typeface="IBM Plex Sans Medium"/>
              <a:sym typeface="IBM Plex Sans Medium"/>
            </a:endParaRPr>
          </a:p>
        </p:txBody>
      </p:sp>
      <p:sp>
        <p:nvSpPr>
          <p:cNvPr id="796" name="Google Shape;796;p54"/>
          <p:cNvSpPr txBox="1"/>
          <p:nvPr/>
        </p:nvSpPr>
        <p:spPr>
          <a:xfrm flipH="1">
            <a:off x="6849246" y="2085031"/>
            <a:ext cx="7629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lt2"/>
                </a:solidFill>
                <a:latin typeface="IBM Plex Sans"/>
                <a:ea typeface="IBM Plex Sans"/>
                <a:cs typeface="IBM Plex Sans"/>
                <a:sym typeface="IBM Plex Sans"/>
              </a:rPr>
              <a:t>05</a:t>
            </a:r>
            <a:endParaRPr sz="3000" b="1">
              <a:solidFill>
                <a:schemeClr val="lt2"/>
              </a:solidFill>
              <a:latin typeface="IBM Plex Sans"/>
              <a:ea typeface="IBM Plex Sans"/>
              <a:cs typeface="IBM Plex Sans"/>
              <a:sym typeface="IBM Plex Sans"/>
            </a:endParaRPr>
          </a:p>
        </p:txBody>
      </p:sp>
      <p:sp>
        <p:nvSpPr>
          <p:cNvPr id="797" name="Google Shape;797;p54"/>
          <p:cNvSpPr txBox="1"/>
          <p:nvPr/>
        </p:nvSpPr>
        <p:spPr>
          <a:xfrm>
            <a:off x="2019090" y="1619140"/>
            <a:ext cx="1956300" cy="38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dirty="0">
                <a:solidFill>
                  <a:schemeClr val="dk1"/>
                </a:solidFill>
                <a:latin typeface="IBM Plex Sans Medium"/>
                <a:sym typeface="IBM Plex Sans Medium"/>
              </a:rPr>
              <a:t>Proposal Writing</a:t>
            </a:r>
            <a:endParaRPr sz="2200" b="1" dirty="0">
              <a:solidFill>
                <a:schemeClr val="dk1"/>
              </a:solidFill>
              <a:latin typeface="IBM Plex Sans Medium"/>
              <a:sym typeface="IBM Plex Sans Medium"/>
            </a:endParaRPr>
          </a:p>
        </p:txBody>
      </p:sp>
      <p:sp>
        <p:nvSpPr>
          <p:cNvPr id="799" name="Google Shape;799;p54"/>
          <p:cNvSpPr txBox="1"/>
          <p:nvPr/>
        </p:nvSpPr>
        <p:spPr>
          <a:xfrm flipH="1">
            <a:off x="2615796" y="2085031"/>
            <a:ext cx="7629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lt2"/>
                </a:solidFill>
                <a:latin typeface="IBM Plex Sans"/>
                <a:ea typeface="IBM Plex Sans"/>
                <a:cs typeface="IBM Plex Sans"/>
                <a:sym typeface="IBM Plex Sans"/>
              </a:rPr>
              <a:t>02</a:t>
            </a:r>
            <a:endParaRPr sz="3000" b="1">
              <a:solidFill>
                <a:schemeClr val="lt2"/>
              </a:solidFill>
              <a:latin typeface="IBM Plex Sans"/>
              <a:ea typeface="IBM Plex Sans"/>
              <a:cs typeface="IBM Plex Sans"/>
              <a:sym typeface="IBM Plex Sans"/>
            </a:endParaRPr>
          </a:p>
        </p:txBody>
      </p:sp>
      <p:sp>
        <p:nvSpPr>
          <p:cNvPr id="800" name="Google Shape;800;p54"/>
          <p:cNvSpPr txBox="1"/>
          <p:nvPr/>
        </p:nvSpPr>
        <p:spPr>
          <a:xfrm flipH="1">
            <a:off x="5412321" y="2085031"/>
            <a:ext cx="7629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b="1">
                <a:solidFill>
                  <a:schemeClr val="lt2"/>
                </a:solidFill>
                <a:latin typeface="IBM Plex Sans"/>
                <a:ea typeface="IBM Plex Sans"/>
                <a:cs typeface="IBM Plex Sans"/>
                <a:sym typeface="IBM Plex Sans"/>
              </a:rPr>
              <a:t>04</a:t>
            </a:r>
            <a:endParaRPr sz="3000" b="1">
              <a:solidFill>
                <a:schemeClr val="lt2"/>
              </a:solidFill>
              <a:latin typeface="IBM Plex Sans"/>
              <a:ea typeface="IBM Plex Sans"/>
              <a:cs typeface="IBM Plex Sans"/>
              <a:sym typeface="IBM Plex Sans"/>
            </a:endParaRPr>
          </a:p>
        </p:txBody>
      </p:sp>
      <p:sp>
        <p:nvSpPr>
          <p:cNvPr id="801" name="Google Shape;801;p54"/>
          <p:cNvSpPr txBox="1"/>
          <p:nvPr/>
        </p:nvSpPr>
        <p:spPr>
          <a:xfrm>
            <a:off x="4505965" y="1629759"/>
            <a:ext cx="2575585" cy="38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200" b="1" dirty="0">
                <a:solidFill>
                  <a:schemeClr val="dk1"/>
                </a:solidFill>
                <a:latin typeface="IBM Plex Sans Medium"/>
                <a:sym typeface="IBM Plex Sans Medium"/>
              </a:rPr>
              <a:t>Implementation Process</a:t>
            </a:r>
            <a:endParaRPr sz="2200" b="1" dirty="0">
              <a:solidFill>
                <a:schemeClr val="dk1"/>
              </a:solidFill>
              <a:latin typeface="IBM Plex Sans Medium"/>
              <a:sym typeface="IBM Plex Sans Medium"/>
            </a:endParaRPr>
          </a:p>
        </p:txBody>
      </p:sp>
      <p:cxnSp>
        <p:nvCxnSpPr>
          <p:cNvPr id="803" name="Google Shape;803;p54"/>
          <p:cNvCxnSpPr>
            <a:stCxn id="790" idx="1"/>
            <a:endCxn id="799" idx="3"/>
          </p:cNvCxnSpPr>
          <p:nvPr/>
        </p:nvCxnSpPr>
        <p:spPr>
          <a:xfrm>
            <a:off x="1864446" y="2371381"/>
            <a:ext cx="751500" cy="0"/>
          </a:xfrm>
          <a:prstGeom prst="straightConnector1">
            <a:avLst/>
          </a:prstGeom>
          <a:noFill/>
          <a:ln w="9525" cap="flat" cmpd="sng">
            <a:solidFill>
              <a:schemeClr val="dk1"/>
            </a:solidFill>
            <a:prstDash val="solid"/>
            <a:round/>
            <a:headEnd type="none" w="med" len="med"/>
            <a:tailEnd type="none" w="med" len="med"/>
          </a:ln>
        </p:spPr>
      </p:cxnSp>
      <p:cxnSp>
        <p:nvCxnSpPr>
          <p:cNvPr id="804" name="Google Shape;804;p54"/>
          <p:cNvCxnSpPr>
            <a:stCxn id="799" idx="1"/>
            <a:endCxn id="793" idx="3"/>
          </p:cNvCxnSpPr>
          <p:nvPr/>
        </p:nvCxnSpPr>
        <p:spPr>
          <a:xfrm>
            <a:off x="3378696" y="2371381"/>
            <a:ext cx="596700" cy="0"/>
          </a:xfrm>
          <a:prstGeom prst="straightConnector1">
            <a:avLst/>
          </a:prstGeom>
          <a:noFill/>
          <a:ln w="9525" cap="flat" cmpd="sng">
            <a:solidFill>
              <a:schemeClr val="dk1"/>
            </a:solidFill>
            <a:prstDash val="solid"/>
            <a:round/>
            <a:headEnd type="none" w="med" len="med"/>
            <a:tailEnd type="none" w="med" len="med"/>
          </a:ln>
        </p:spPr>
      </p:cxnSp>
      <p:cxnSp>
        <p:nvCxnSpPr>
          <p:cNvPr id="805" name="Google Shape;805;p54"/>
          <p:cNvCxnSpPr>
            <a:stCxn id="793" idx="1"/>
            <a:endCxn id="800" idx="3"/>
          </p:cNvCxnSpPr>
          <p:nvPr/>
        </p:nvCxnSpPr>
        <p:spPr>
          <a:xfrm>
            <a:off x="4738296" y="2371381"/>
            <a:ext cx="674100" cy="0"/>
          </a:xfrm>
          <a:prstGeom prst="straightConnector1">
            <a:avLst/>
          </a:prstGeom>
          <a:noFill/>
          <a:ln w="9525" cap="flat" cmpd="sng">
            <a:solidFill>
              <a:schemeClr val="dk1"/>
            </a:solidFill>
            <a:prstDash val="solid"/>
            <a:round/>
            <a:headEnd type="none" w="med" len="med"/>
            <a:tailEnd type="none" w="med" len="med"/>
          </a:ln>
        </p:spPr>
      </p:cxnSp>
      <p:cxnSp>
        <p:nvCxnSpPr>
          <p:cNvPr id="806" name="Google Shape;806;p54"/>
          <p:cNvCxnSpPr>
            <a:stCxn id="800" idx="1"/>
            <a:endCxn id="796" idx="3"/>
          </p:cNvCxnSpPr>
          <p:nvPr/>
        </p:nvCxnSpPr>
        <p:spPr>
          <a:xfrm>
            <a:off x="6175221" y="2371381"/>
            <a:ext cx="674100" cy="0"/>
          </a:xfrm>
          <a:prstGeom prst="straightConnector1">
            <a:avLst/>
          </a:prstGeom>
          <a:noFill/>
          <a:ln w="9525" cap="flat" cmpd="sng">
            <a:solidFill>
              <a:schemeClr val="dk1"/>
            </a:solidFill>
            <a:prstDash val="solid"/>
            <a:round/>
            <a:headEnd type="none" w="med" len="med"/>
            <a:tailEnd type="none" w="med" len="med"/>
          </a:ln>
        </p:spPr>
      </p:cxnSp>
      <p:sp>
        <p:nvSpPr>
          <p:cNvPr id="4" name="Google Shape;789;p54">
            <a:extLst>
              <a:ext uri="{FF2B5EF4-FFF2-40B4-BE49-F238E27FC236}">
                <a16:creationId xmlns:a16="http://schemas.microsoft.com/office/drawing/2014/main" id="{E4D1080B-D1D1-37EF-0084-16C282B73FC6}"/>
              </a:ext>
            </a:extLst>
          </p:cNvPr>
          <p:cNvSpPr txBox="1"/>
          <p:nvPr/>
        </p:nvSpPr>
        <p:spPr>
          <a:xfrm>
            <a:off x="5793758" y="3373459"/>
            <a:ext cx="2717016" cy="866009"/>
          </a:xfrm>
          <a:prstGeom prst="rect">
            <a:avLst/>
          </a:prstGeom>
          <a:noFill/>
          <a:ln>
            <a:noFill/>
          </a:ln>
        </p:spPr>
        <p:txBody>
          <a:bodyPr spcFirstLastPara="1" wrap="square" lIns="91425" tIns="91425" rIns="91425" bIns="91425" anchor="ctr" anchorCtr="0">
            <a:noAutofit/>
          </a:bodyPr>
          <a:lstStyle/>
          <a:p>
            <a:pPr marL="285750" lvl="0" indent="-285750" rtl="0">
              <a:spcBef>
                <a:spcPts val="0"/>
              </a:spcBef>
              <a:spcAft>
                <a:spcPts val="0"/>
              </a:spcAft>
              <a:buFont typeface="Arial" panose="020B0604020202020204" pitchFamily="34" charset="0"/>
              <a:buChar char="•"/>
            </a:pPr>
            <a:r>
              <a:rPr lang="en" sz="1800" dirty="0">
                <a:solidFill>
                  <a:schemeClr val="dk1"/>
                </a:solidFill>
                <a:latin typeface="Rubik"/>
                <a:ea typeface="Rubik"/>
                <a:cs typeface="Rubik"/>
                <a:sym typeface="Rubik"/>
              </a:rPr>
              <a:t>Compare Accuracies for each subtype</a:t>
            </a:r>
            <a:endParaRPr sz="1800" dirty="0">
              <a:solidFill>
                <a:schemeClr val="dk1"/>
              </a:solidFill>
              <a:latin typeface="Rubik"/>
              <a:ea typeface="Rubik"/>
              <a:cs typeface="Rubik"/>
              <a:sym typeface="Rubik"/>
            </a:endParaRPr>
          </a:p>
        </p:txBody>
      </p:sp>
      <p:cxnSp>
        <p:nvCxnSpPr>
          <p:cNvPr id="5" name="Google Shape;438;p39">
            <a:extLst>
              <a:ext uri="{FF2B5EF4-FFF2-40B4-BE49-F238E27FC236}">
                <a16:creationId xmlns:a16="http://schemas.microsoft.com/office/drawing/2014/main" id="{A982F3B9-D47E-70B4-AC2C-A794F7386F5C}"/>
              </a:ext>
            </a:extLst>
          </p:cNvPr>
          <p:cNvCxnSpPr>
            <a:cxnSpLocks/>
          </p:cNvCxnSpPr>
          <p:nvPr/>
        </p:nvCxnSpPr>
        <p:spPr>
          <a:xfrm>
            <a:off x="3120918" y="841777"/>
            <a:ext cx="2878017" cy="0"/>
          </a:xfrm>
          <a:prstGeom prst="straightConnector1">
            <a:avLst/>
          </a:prstGeom>
          <a:noFill/>
          <a:ln w="9525" cap="flat" cmpd="sng">
            <a:solidFill>
              <a:schemeClr val="dk1"/>
            </a:solidFill>
            <a:prstDash val="solid"/>
            <a:round/>
            <a:headEnd type="none" w="med" len="med"/>
            <a:tailEnd type="none" w="med" len="med"/>
          </a:ln>
        </p:spPr>
      </p:cxnSp>
      <p:sp>
        <p:nvSpPr>
          <p:cNvPr id="7" name="TextBox 6">
            <a:extLst>
              <a:ext uri="{FF2B5EF4-FFF2-40B4-BE49-F238E27FC236}">
                <a16:creationId xmlns:a16="http://schemas.microsoft.com/office/drawing/2014/main" id="{47F3CB17-C3F6-2FBC-B164-AE54A1E5E00B}"/>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18</a:t>
            </a:r>
            <a:endParaRPr lang="en-US" b="1" dirty="0">
              <a:solidFill>
                <a:schemeClr val="dk1"/>
              </a:solidFill>
              <a:latin typeface="-apple-system"/>
              <a:sym typeface="IBM Plex Sans SemiBold"/>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C820F-A9B4-36D3-5E80-9DE7B786DEAE}"/>
              </a:ext>
            </a:extLst>
          </p:cNvPr>
          <p:cNvSpPr>
            <a:spLocks noGrp="1"/>
          </p:cNvSpPr>
          <p:nvPr>
            <p:ph type="title"/>
          </p:nvPr>
        </p:nvSpPr>
        <p:spPr/>
        <p:txBody>
          <a:bodyPr/>
          <a:lstStyle/>
          <a:p>
            <a:r>
              <a:rPr lang="en-US" dirty="0"/>
              <a:t>Methodology</a:t>
            </a:r>
          </a:p>
        </p:txBody>
      </p:sp>
      <p:sp>
        <p:nvSpPr>
          <p:cNvPr id="3" name="Google Shape;1290;p65">
            <a:extLst>
              <a:ext uri="{FF2B5EF4-FFF2-40B4-BE49-F238E27FC236}">
                <a16:creationId xmlns:a16="http://schemas.microsoft.com/office/drawing/2014/main" id="{D7618002-362F-8C1D-6003-5DDADED34C80}"/>
              </a:ext>
            </a:extLst>
          </p:cNvPr>
          <p:cNvSpPr txBox="1">
            <a:spLocks/>
          </p:cNvSpPr>
          <p:nvPr/>
        </p:nvSpPr>
        <p:spPr>
          <a:xfrm>
            <a:off x="720000" y="1196210"/>
            <a:ext cx="7913637" cy="341738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0" rtl="0">
              <a:spcBef>
                <a:spcPts val="0"/>
              </a:spcBef>
              <a:spcAft>
                <a:spcPts val="0"/>
              </a:spcAft>
            </a:pPr>
            <a:r>
              <a:rPr lang="en-US" sz="2400" dirty="0">
                <a:latin typeface="Rubik" panose="02000604000000020004" pitchFamily="2" charset="-79"/>
                <a:cs typeface="Rubik" panose="02000604000000020004" pitchFamily="2" charset="-79"/>
                <a:sym typeface="IBM Plex Sans Medium"/>
              </a:rPr>
              <a:t>Dataset Preparation</a:t>
            </a:r>
          </a:p>
          <a:p>
            <a:pPr marL="285750" lvl="2" indent="-285750">
              <a:buFont typeface="Arial" panose="020B0604020202020204" pitchFamily="34" charset="0"/>
              <a:buChar char="•"/>
            </a:pPr>
            <a:r>
              <a:rPr lang="it-IT" sz="1800" dirty="0">
                <a:solidFill>
                  <a:schemeClr val="dk1"/>
                </a:solidFill>
                <a:latin typeface="Rubik"/>
                <a:ea typeface="Rubik"/>
                <a:cs typeface="Rubik"/>
                <a:sym typeface="Rubik"/>
              </a:rPr>
              <a:t>Data Collection</a:t>
            </a:r>
          </a:p>
          <a:p>
            <a:pPr marL="285750" lvl="2" indent="-285750">
              <a:buFont typeface="Arial" panose="020B0604020202020204" pitchFamily="34" charset="0"/>
              <a:buChar char="•"/>
            </a:pPr>
            <a:r>
              <a:rPr lang="it-IT" sz="1800" dirty="0">
                <a:solidFill>
                  <a:schemeClr val="dk1"/>
                </a:solidFill>
                <a:latin typeface="Rubik"/>
                <a:ea typeface="Rubik"/>
                <a:cs typeface="Rubik"/>
                <a:sym typeface="Rubik"/>
              </a:rPr>
              <a:t>Data Preprocess (Handling Missing Values, Normalizing, etc.)</a:t>
            </a:r>
            <a:endParaRPr lang="en-US" sz="1800" dirty="0">
              <a:solidFill>
                <a:schemeClr val="dk1"/>
              </a:solidFill>
              <a:latin typeface="Rubik" panose="02000604000000020004" pitchFamily="2" charset="-79"/>
              <a:ea typeface="Rubik"/>
              <a:cs typeface="Rubik" panose="02000604000000020004" pitchFamily="2" charset="-79"/>
              <a:sym typeface="Rubik"/>
            </a:endParaRPr>
          </a:p>
          <a:p>
            <a:pPr marL="285750" lvl="0" indent="-285750" rtl="0">
              <a:spcBef>
                <a:spcPts val="0"/>
              </a:spcBef>
              <a:spcAft>
                <a:spcPts val="0"/>
              </a:spcAft>
              <a:buFont typeface="Arial" panose="020B0604020202020204" pitchFamily="34" charset="0"/>
              <a:buChar char="•"/>
            </a:pPr>
            <a:endParaRPr lang="en-US" sz="1800" dirty="0">
              <a:solidFill>
                <a:schemeClr val="dk1"/>
              </a:solidFill>
              <a:latin typeface="Rubik" panose="02000604000000020004" pitchFamily="2" charset="-79"/>
              <a:ea typeface="Rubik"/>
              <a:cs typeface="Rubik" panose="02000604000000020004" pitchFamily="2" charset="-79"/>
              <a:sym typeface="Rubik"/>
            </a:endParaRPr>
          </a:p>
          <a:p>
            <a:pPr marL="0" lvl="0" indent="0" rtl="0">
              <a:spcBef>
                <a:spcPts val="0"/>
              </a:spcBef>
              <a:spcAft>
                <a:spcPts val="0"/>
              </a:spcAft>
              <a:buNone/>
            </a:pPr>
            <a:r>
              <a:rPr lang="en-US" sz="2400" dirty="0">
                <a:latin typeface="Rubik" panose="02000604000000020004" pitchFamily="2" charset="-79"/>
                <a:cs typeface="Rubik" panose="02000604000000020004" pitchFamily="2" charset="-79"/>
                <a:sym typeface="IBM Plex Sans Medium"/>
              </a:rPr>
              <a:t>Implementation Process</a:t>
            </a:r>
          </a:p>
          <a:p>
            <a:pPr marL="285750" lvl="0" indent="-285750" rtl="0">
              <a:spcBef>
                <a:spcPts val="0"/>
              </a:spcBef>
              <a:spcAft>
                <a:spcPts val="0"/>
              </a:spcAft>
              <a:buFont typeface="Arial" panose="020B0604020202020204" pitchFamily="34" charset="0"/>
              <a:buChar char="•"/>
            </a:pPr>
            <a:r>
              <a:rPr lang="en-US" sz="1800" dirty="0">
                <a:solidFill>
                  <a:schemeClr val="dk1"/>
                </a:solidFill>
                <a:latin typeface="Rubik"/>
                <a:ea typeface="Rubik"/>
                <a:cs typeface="Rubik"/>
                <a:sym typeface="Rubik"/>
              </a:rPr>
              <a:t>Feature Selection</a:t>
            </a:r>
          </a:p>
          <a:p>
            <a:pPr marL="285750" lvl="0" indent="-285750" rtl="0">
              <a:spcBef>
                <a:spcPts val="0"/>
              </a:spcBef>
              <a:spcAft>
                <a:spcPts val="0"/>
              </a:spcAft>
              <a:buFont typeface="Arial" panose="020B0604020202020204" pitchFamily="34" charset="0"/>
              <a:buChar char="•"/>
            </a:pPr>
            <a:r>
              <a:rPr lang="en-US" sz="1800" dirty="0">
                <a:solidFill>
                  <a:schemeClr val="dk1"/>
                </a:solidFill>
                <a:latin typeface="Rubik"/>
                <a:ea typeface="Rubik"/>
                <a:cs typeface="Rubik"/>
                <a:sym typeface="Rubik"/>
              </a:rPr>
              <a:t>Model Creation</a:t>
            </a:r>
          </a:p>
          <a:p>
            <a:pPr marL="285750" lvl="0" indent="-285750" rtl="0">
              <a:spcBef>
                <a:spcPts val="0"/>
              </a:spcBef>
              <a:spcAft>
                <a:spcPts val="0"/>
              </a:spcAft>
              <a:buFont typeface="Arial" panose="020B0604020202020204" pitchFamily="34" charset="0"/>
              <a:buChar char="•"/>
            </a:pPr>
            <a:r>
              <a:rPr lang="en-US" sz="1800" dirty="0">
                <a:solidFill>
                  <a:schemeClr val="dk1"/>
                </a:solidFill>
                <a:latin typeface="Rubik"/>
                <a:ea typeface="Rubik"/>
                <a:cs typeface="Rubik"/>
                <a:sym typeface="Rubik"/>
              </a:rPr>
              <a:t>Model Evaluation</a:t>
            </a:r>
          </a:p>
          <a:p>
            <a:pPr marL="285750" lvl="0" indent="-285750" rtl="0">
              <a:spcBef>
                <a:spcPts val="0"/>
              </a:spcBef>
              <a:spcAft>
                <a:spcPts val="0"/>
              </a:spcAft>
              <a:buFont typeface="Arial" panose="020B0604020202020204" pitchFamily="34" charset="0"/>
              <a:buChar char="•"/>
            </a:pPr>
            <a:r>
              <a:rPr lang="en-US" sz="1800" dirty="0">
                <a:solidFill>
                  <a:schemeClr val="dk1"/>
                </a:solidFill>
                <a:latin typeface="Rubik"/>
                <a:ea typeface="Rubik"/>
                <a:cs typeface="Rubik"/>
                <a:sym typeface="Rubik"/>
              </a:rPr>
              <a:t>Find Effectiveness</a:t>
            </a:r>
          </a:p>
          <a:p>
            <a:pPr marL="1371600" lvl="2" indent="-457200"/>
            <a:endParaRPr lang="en-US" sz="1800" dirty="0">
              <a:latin typeface="Rubik" panose="02000604000000020004" pitchFamily="2" charset="-79"/>
              <a:cs typeface="Rubik" panose="02000604000000020004" pitchFamily="2" charset="-79"/>
            </a:endParaRPr>
          </a:p>
          <a:p>
            <a:pPr marL="285750" lvl="0" indent="-285750" rtl="0">
              <a:spcBef>
                <a:spcPts val="0"/>
              </a:spcBef>
              <a:spcAft>
                <a:spcPts val="0"/>
              </a:spcAft>
              <a:buFont typeface="Arial" panose="020B0604020202020204" pitchFamily="34" charset="0"/>
              <a:buChar char="•"/>
            </a:pPr>
            <a:endParaRPr lang="it-IT" sz="1800" dirty="0">
              <a:solidFill>
                <a:schemeClr val="dk1"/>
              </a:solidFill>
              <a:latin typeface="Rubik"/>
              <a:ea typeface="Rubik"/>
              <a:cs typeface="Rubik"/>
              <a:sym typeface="Rubik"/>
            </a:endParaRPr>
          </a:p>
        </p:txBody>
      </p:sp>
      <p:cxnSp>
        <p:nvCxnSpPr>
          <p:cNvPr id="5" name="Google Shape;438;p39">
            <a:extLst>
              <a:ext uri="{FF2B5EF4-FFF2-40B4-BE49-F238E27FC236}">
                <a16:creationId xmlns:a16="http://schemas.microsoft.com/office/drawing/2014/main" id="{7D1F1596-A2D8-318A-3F16-0B2400F69F23}"/>
              </a:ext>
            </a:extLst>
          </p:cNvPr>
          <p:cNvCxnSpPr>
            <a:cxnSpLocks/>
          </p:cNvCxnSpPr>
          <p:nvPr/>
        </p:nvCxnSpPr>
        <p:spPr>
          <a:xfrm>
            <a:off x="3476065" y="1090549"/>
            <a:ext cx="2272553" cy="0"/>
          </a:xfrm>
          <a:prstGeom prst="straightConnector1">
            <a:avLst/>
          </a:prstGeom>
          <a:noFill/>
          <a:ln w="9525" cap="flat" cmpd="sng">
            <a:solidFill>
              <a:schemeClr val="dk1"/>
            </a:solidFill>
            <a:prstDash val="solid"/>
            <a:round/>
            <a:headEnd type="none" w="med" len="med"/>
            <a:tailEnd type="none" w="med" len="med"/>
          </a:ln>
        </p:spPr>
      </p:cxnSp>
      <p:sp>
        <p:nvSpPr>
          <p:cNvPr id="7" name="TextBox 6">
            <a:extLst>
              <a:ext uri="{FF2B5EF4-FFF2-40B4-BE49-F238E27FC236}">
                <a16:creationId xmlns:a16="http://schemas.microsoft.com/office/drawing/2014/main" id="{08E44A2C-04CD-6DF6-8CD2-CAEBBCDBF4D7}"/>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19</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28560991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39"/>
          <p:cNvSpPr txBox="1">
            <a:spLocks noGrp="1"/>
          </p:cNvSpPr>
          <p:nvPr>
            <p:ph type="title"/>
          </p:nvPr>
        </p:nvSpPr>
        <p:spPr>
          <a:xfrm>
            <a:off x="2108100" y="385263"/>
            <a:ext cx="49278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437" name="Google Shape;437;p39"/>
          <p:cNvSpPr txBox="1">
            <a:spLocks noGrp="1"/>
          </p:cNvSpPr>
          <p:nvPr>
            <p:ph type="subTitle" idx="1"/>
          </p:nvPr>
        </p:nvSpPr>
        <p:spPr>
          <a:xfrm>
            <a:off x="439479" y="1227063"/>
            <a:ext cx="8045302" cy="3126527"/>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sz="2000" dirty="0">
                <a:ea typeface="+mn-lt"/>
                <a:cs typeface="+mn-lt"/>
              </a:rPr>
              <a:t>Diabetic retinopathy is a severe eye disease that can lead to blindness. Early detection and treatment of diabetic retinopathy can help to prevent blindness.</a:t>
            </a:r>
          </a:p>
          <a:p>
            <a:pPr algn="just">
              <a:buFont typeface="Arial" panose="020B0604020202020204" pitchFamily="34" charset="0"/>
              <a:buChar char="•"/>
            </a:pPr>
            <a:endParaRPr lang="en-US" sz="2000" dirty="0">
              <a:ea typeface="+mn-lt"/>
              <a:cs typeface="+mn-lt"/>
            </a:endParaRPr>
          </a:p>
          <a:p>
            <a:pPr algn="just">
              <a:buFont typeface="Arial" panose="020B0604020202020204" pitchFamily="34" charset="0"/>
              <a:buChar char="•"/>
            </a:pPr>
            <a:r>
              <a:rPr lang="en-US" sz="2000" dirty="0">
                <a:ea typeface="+mn-lt"/>
                <a:cs typeface="+mn-lt"/>
              </a:rPr>
              <a:t>Currently, the diagnosis of DR primarily relies on clinical evaluation and imaging techniques, such as fundus photography or optical coherence tomography.</a:t>
            </a:r>
          </a:p>
          <a:p>
            <a:pPr algn="just">
              <a:buFont typeface="Arial" panose="020B0604020202020204" pitchFamily="34" charset="0"/>
              <a:buChar char="•"/>
            </a:pPr>
            <a:endParaRPr lang="en-US" sz="2000" dirty="0">
              <a:ea typeface="+mn-lt"/>
              <a:cs typeface="+mn-lt"/>
            </a:endParaRPr>
          </a:p>
          <a:p>
            <a:pPr algn="just">
              <a:buFont typeface="Arial" panose="020B0604020202020204" pitchFamily="34" charset="0"/>
              <a:buChar char="•"/>
            </a:pPr>
            <a:r>
              <a:rPr lang="en-US" sz="2000" dirty="0">
                <a:ea typeface="+mn-lt"/>
                <a:cs typeface="+mn-lt"/>
              </a:rPr>
              <a:t>In here, we are using various molecular data, including DNA, RNA, and protein, to develop a model that can accurately predict the presence of diabetic retinopathy using Machine Learning.</a:t>
            </a:r>
            <a:endParaRPr lang="en-US" sz="2000" dirty="0"/>
          </a:p>
        </p:txBody>
      </p:sp>
      <p:cxnSp>
        <p:nvCxnSpPr>
          <p:cNvPr id="438" name="Google Shape;438;p39"/>
          <p:cNvCxnSpPr/>
          <p:nvPr/>
        </p:nvCxnSpPr>
        <p:spPr>
          <a:xfrm>
            <a:off x="2359613" y="1149092"/>
            <a:ext cx="4433100" cy="0"/>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0088CA31-CC2E-F207-32BD-438C7C086C43}"/>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02</a:t>
            </a:r>
            <a:endParaRPr lang="en-US" b="1" dirty="0">
              <a:solidFill>
                <a:schemeClr val="dk1"/>
              </a:solidFill>
              <a:latin typeface="-apple-system"/>
              <a:sym typeface="IBM Plex Sans SemiBold"/>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41B46-8242-4C35-EA75-3BC8148F15B6}"/>
              </a:ext>
            </a:extLst>
          </p:cNvPr>
          <p:cNvSpPr>
            <a:spLocks noGrp="1"/>
          </p:cNvSpPr>
          <p:nvPr>
            <p:ph type="title"/>
          </p:nvPr>
        </p:nvSpPr>
        <p:spPr>
          <a:xfrm>
            <a:off x="660702" y="99210"/>
            <a:ext cx="7704000" cy="572700"/>
          </a:xfrm>
        </p:spPr>
        <p:txBody>
          <a:bodyPr/>
          <a:lstStyle/>
          <a:p>
            <a:r>
              <a:rPr lang="en-US" dirty="0"/>
              <a:t>Timeline</a:t>
            </a:r>
          </a:p>
        </p:txBody>
      </p:sp>
      <p:graphicFrame>
        <p:nvGraphicFramePr>
          <p:cNvPr id="3" name="Table 2">
            <a:extLst>
              <a:ext uri="{FF2B5EF4-FFF2-40B4-BE49-F238E27FC236}">
                <a16:creationId xmlns:a16="http://schemas.microsoft.com/office/drawing/2014/main" id="{010CE5D6-4DBD-E527-9A82-F0FC7984D47B}"/>
              </a:ext>
            </a:extLst>
          </p:cNvPr>
          <p:cNvGraphicFramePr>
            <a:graphicFrameLocks noGrp="1"/>
          </p:cNvGraphicFramePr>
          <p:nvPr>
            <p:extLst>
              <p:ext uri="{D42A27DB-BD31-4B8C-83A1-F6EECF244321}">
                <p14:modId xmlns:p14="http://schemas.microsoft.com/office/powerpoint/2010/main" val="2022090110"/>
              </p:ext>
            </p:extLst>
          </p:nvPr>
        </p:nvGraphicFramePr>
        <p:xfrm>
          <a:off x="660702" y="826994"/>
          <a:ext cx="7695255" cy="3946712"/>
        </p:xfrm>
        <a:graphic>
          <a:graphicData uri="http://schemas.openxmlformats.org/drawingml/2006/table">
            <a:tbl>
              <a:tblPr>
                <a:tableStyleId>{616DA210-FB5B-4158-B5E0-FEB733F419BA}</a:tableStyleId>
              </a:tblPr>
              <a:tblGrid>
                <a:gridCol w="1939266">
                  <a:extLst>
                    <a:ext uri="{9D8B030D-6E8A-4147-A177-3AD203B41FA5}">
                      <a16:colId xmlns:a16="http://schemas.microsoft.com/office/drawing/2014/main" val="3315122617"/>
                    </a:ext>
                  </a:extLst>
                </a:gridCol>
                <a:gridCol w="485336">
                  <a:extLst>
                    <a:ext uri="{9D8B030D-6E8A-4147-A177-3AD203B41FA5}">
                      <a16:colId xmlns:a16="http://schemas.microsoft.com/office/drawing/2014/main" val="3010469486"/>
                    </a:ext>
                  </a:extLst>
                </a:gridCol>
                <a:gridCol w="485336">
                  <a:extLst>
                    <a:ext uri="{9D8B030D-6E8A-4147-A177-3AD203B41FA5}">
                      <a16:colId xmlns:a16="http://schemas.microsoft.com/office/drawing/2014/main" val="1252240990"/>
                    </a:ext>
                  </a:extLst>
                </a:gridCol>
                <a:gridCol w="485336">
                  <a:extLst>
                    <a:ext uri="{9D8B030D-6E8A-4147-A177-3AD203B41FA5}">
                      <a16:colId xmlns:a16="http://schemas.microsoft.com/office/drawing/2014/main" val="3476957029"/>
                    </a:ext>
                  </a:extLst>
                </a:gridCol>
                <a:gridCol w="417293">
                  <a:extLst>
                    <a:ext uri="{9D8B030D-6E8A-4147-A177-3AD203B41FA5}">
                      <a16:colId xmlns:a16="http://schemas.microsoft.com/office/drawing/2014/main" val="3000434167"/>
                    </a:ext>
                  </a:extLst>
                </a:gridCol>
                <a:gridCol w="485336">
                  <a:extLst>
                    <a:ext uri="{9D8B030D-6E8A-4147-A177-3AD203B41FA5}">
                      <a16:colId xmlns:a16="http://schemas.microsoft.com/office/drawing/2014/main" val="1878220925"/>
                    </a:ext>
                  </a:extLst>
                </a:gridCol>
                <a:gridCol w="485336">
                  <a:extLst>
                    <a:ext uri="{9D8B030D-6E8A-4147-A177-3AD203B41FA5}">
                      <a16:colId xmlns:a16="http://schemas.microsoft.com/office/drawing/2014/main" val="731149619"/>
                    </a:ext>
                  </a:extLst>
                </a:gridCol>
                <a:gridCol w="485336">
                  <a:extLst>
                    <a:ext uri="{9D8B030D-6E8A-4147-A177-3AD203B41FA5}">
                      <a16:colId xmlns:a16="http://schemas.microsoft.com/office/drawing/2014/main" val="2254313807"/>
                    </a:ext>
                  </a:extLst>
                </a:gridCol>
                <a:gridCol w="485336">
                  <a:extLst>
                    <a:ext uri="{9D8B030D-6E8A-4147-A177-3AD203B41FA5}">
                      <a16:colId xmlns:a16="http://schemas.microsoft.com/office/drawing/2014/main" val="148962093"/>
                    </a:ext>
                  </a:extLst>
                </a:gridCol>
                <a:gridCol w="485336">
                  <a:extLst>
                    <a:ext uri="{9D8B030D-6E8A-4147-A177-3AD203B41FA5}">
                      <a16:colId xmlns:a16="http://schemas.microsoft.com/office/drawing/2014/main" val="3964553175"/>
                    </a:ext>
                  </a:extLst>
                </a:gridCol>
                <a:gridCol w="485336">
                  <a:extLst>
                    <a:ext uri="{9D8B030D-6E8A-4147-A177-3AD203B41FA5}">
                      <a16:colId xmlns:a16="http://schemas.microsoft.com/office/drawing/2014/main" val="1882781682"/>
                    </a:ext>
                  </a:extLst>
                </a:gridCol>
                <a:gridCol w="485336">
                  <a:extLst>
                    <a:ext uri="{9D8B030D-6E8A-4147-A177-3AD203B41FA5}">
                      <a16:colId xmlns:a16="http://schemas.microsoft.com/office/drawing/2014/main" val="760030477"/>
                    </a:ext>
                  </a:extLst>
                </a:gridCol>
                <a:gridCol w="485336">
                  <a:extLst>
                    <a:ext uri="{9D8B030D-6E8A-4147-A177-3AD203B41FA5}">
                      <a16:colId xmlns:a16="http://schemas.microsoft.com/office/drawing/2014/main" val="78883331"/>
                    </a:ext>
                  </a:extLst>
                </a:gridCol>
              </a:tblGrid>
              <a:tr h="358792">
                <a:tc rowSpan="2">
                  <a:txBody>
                    <a:bodyPr/>
                    <a:lstStyle/>
                    <a:p>
                      <a:pPr algn="ctr" fontAlgn="ctr"/>
                      <a:r>
                        <a:rPr lang="en-US" sz="1100" b="1" u="none" strike="noStrike" dirty="0">
                          <a:effectLst/>
                        </a:rPr>
                        <a:t>ACTIVITY</a:t>
                      </a:r>
                      <a:endParaRPr lang="en-US" sz="11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gridSpan="4">
                  <a:txBody>
                    <a:bodyPr/>
                    <a:lstStyle/>
                    <a:p>
                      <a:pPr algn="ctr" fontAlgn="ctr"/>
                      <a:r>
                        <a:rPr lang="en-US" sz="1100" b="1" u="none" strike="noStrike" dirty="0">
                          <a:effectLst/>
                        </a:rPr>
                        <a:t>SEMESTER 6</a:t>
                      </a:r>
                      <a:endParaRPr lang="en-US" sz="11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ctr"/>
                      <a:r>
                        <a:rPr lang="en-US" sz="1100" b="1" u="none" strike="noStrike" dirty="0">
                          <a:effectLst/>
                        </a:rPr>
                        <a:t>SEMESTER 7</a:t>
                      </a:r>
                      <a:endParaRPr lang="en-US" sz="11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algn="ctr" fontAlgn="ctr"/>
                      <a:r>
                        <a:rPr lang="en-US" sz="1100" b="1" u="none" strike="noStrike" dirty="0">
                          <a:effectLst/>
                        </a:rPr>
                        <a:t>SEMESTER 8</a:t>
                      </a:r>
                      <a:endParaRPr lang="en-US" sz="11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9574494"/>
                  </a:ext>
                </a:extLst>
              </a:tr>
              <a:tr h="358792">
                <a:tc vMerge="1">
                  <a:txBody>
                    <a:bodyPr/>
                    <a:lstStyle/>
                    <a:p>
                      <a:endParaRPr lang="en-US"/>
                    </a:p>
                  </a:txBody>
                  <a:tcPr/>
                </a:tc>
                <a:tc>
                  <a:txBody>
                    <a:bodyPr/>
                    <a:lstStyle/>
                    <a:p>
                      <a:pPr algn="ctr" fontAlgn="ctr"/>
                      <a:r>
                        <a:rPr lang="en-US" sz="800" b="1" u="none" strike="noStrike" dirty="0">
                          <a:effectLst/>
                        </a:rPr>
                        <a:t>W 1</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3-11</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12-14</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15-16</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1</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2-4</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5-10</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10-16</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1-2</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2-4</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4-6</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800" b="1" u="none" strike="noStrike" dirty="0">
                          <a:effectLst/>
                        </a:rPr>
                        <a:t>W 6-8</a:t>
                      </a:r>
                      <a:endParaRPr lang="en-US" sz="800" b="1"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extLst>
                  <a:ext uri="{0D108BD9-81ED-4DB2-BD59-A6C34878D82A}">
                    <a16:rowId xmlns:a16="http://schemas.microsoft.com/office/drawing/2014/main" val="919873404"/>
                  </a:ext>
                </a:extLst>
              </a:tr>
              <a:tr h="358792">
                <a:tc>
                  <a:txBody>
                    <a:bodyPr/>
                    <a:lstStyle/>
                    <a:p>
                      <a:pPr algn="ctr" fontAlgn="ctr"/>
                      <a:r>
                        <a:rPr lang="en-US" sz="1100" u="none" strike="noStrike" dirty="0">
                          <a:effectLst/>
                        </a:rPr>
                        <a:t>Literature Review</a:t>
                      </a:r>
                      <a:endParaRPr lang="en-US" sz="1100" b="0"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extLst>
                  <a:ext uri="{0D108BD9-81ED-4DB2-BD59-A6C34878D82A}">
                    <a16:rowId xmlns:a16="http://schemas.microsoft.com/office/drawing/2014/main" val="783875315"/>
                  </a:ext>
                </a:extLst>
              </a:tr>
              <a:tr h="358792">
                <a:tc>
                  <a:txBody>
                    <a:bodyPr/>
                    <a:lstStyle/>
                    <a:p>
                      <a:pPr algn="ctr" fontAlgn="ctr"/>
                      <a:r>
                        <a:rPr lang="en-US" sz="1100" u="none" strike="noStrike" dirty="0">
                          <a:effectLst/>
                        </a:rPr>
                        <a:t>Annotated </a:t>
                      </a:r>
                      <a:r>
                        <a:rPr lang="en-US" sz="1100" u="none" strike="noStrike" dirty="0" err="1">
                          <a:effectLst/>
                        </a:rPr>
                        <a:t>Bibiliography</a:t>
                      </a:r>
                      <a:endParaRPr lang="en-US" sz="1100" b="0"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extLst>
                  <a:ext uri="{0D108BD9-81ED-4DB2-BD59-A6C34878D82A}">
                    <a16:rowId xmlns:a16="http://schemas.microsoft.com/office/drawing/2014/main" val="3048337207"/>
                  </a:ext>
                </a:extLst>
              </a:tr>
              <a:tr h="358792">
                <a:tc>
                  <a:txBody>
                    <a:bodyPr/>
                    <a:lstStyle/>
                    <a:p>
                      <a:pPr algn="ctr" fontAlgn="ctr"/>
                      <a:r>
                        <a:rPr lang="en-US" sz="1100" u="none" strike="noStrike" dirty="0">
                          <a:effectLst/>
                        </a:rPr>
                        <a:t>Research Proposal</a:t>
                      </a:r>
                      <a:endParaRPr lang="en-US" sz="1100" b="0"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extLst>
                  <a:ext uri="{0D108BD9-81ED-4DB2-BD59-A6C34878D82A}">
                    <a16:rowId xmlns:a16="http://schemas.microsoft.com/office/drawing/2014/main" val="2849291864"/>
                  </a:ext>
                </a:extLst>
              </a:tr>
              <a:tr h="358792">
                <a:tc>
                  <a:txBody>
                    <a:bodyPr/>
                    <a:lstStyle/>
                    <a:p>
                      <a:pPr algn="ctr" fontAlgn="ctr"/>
                      <a:r>
                        <a:rPr lang="en-US" sz="1100" u="none" strike="noStrike" dirty="0">
                          <a:effectLst/>
                        </a:rPr>
                        <a:t>Data Collection</a:t>
                      </a:r>
                      <a:endParaRPr lang="en-US" sz="1100" b="0"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extLst>
                  <a:ext uri="{0D108BD9-81ED-4DB2-BD59-A6C34878D82A}">
                    <a16:rowId xmlns:a16="http://schemas.microsoft.com/office/drawing/2014/main" val="1597394170"/>
                  </a:ext>
                </a:extLst>
              </a:tr>
              <a:tr h="358792">
                <a:tc>
                  <a:txBody>
                    <a:bodyPr/>
                    <a:lstStyle/>
                    <a:p>
                      <a:pPr algn="ctr" fontAlgn="ctr"/>
                      <a:r>
                        <a:rPr lang="en-US" sz="1100" u="none" strike="noStrike" dirty="0">
                          <a:effectLst/>
                        </a:rPr>
                        <a:t>Data Preparation</a:t>
                      </a:r>
                      <a:endParaRPr lang="en-US" sz="1100" b="0"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extLst>
                  <a:ext uri="{0D108BD9-81ED-4DB2-BD59-A6C34878D82A}">
                    <a16:rowId xmlns:a16="http://schemas.microsoft.com/office/drawing/2014/main" val="2937341316"/>
                  </a:ext>
                </a:extLst>
              </a:tr>
              <a:tr h="358792">
                <a:tc>
                  <a:txBody>
                    <a:bodyPr/>
                    <a:lstStyle/>
                    <a:p>
                      <a:pPr algn="ctr" fontAlgn="ctr"/>
                      <a:r>
                        <a:rPr lang="en-US" sz="1100" u="none" strike="noStrike" dirty="0">
                          <a:effectLst/>
                        </a:rPr>
                        <a:t>Build the Model</a:t>
                      </a:r>
                      <a:endParaRPr lang="en-US" sz="1100" b="0"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extLst>
                  <a:ext uri="{0D108BD9-81ED-4DB2-BD59-A6C34878D82A}">
                    <a16:rowId xmlns:a16="http://schemas.microsoft.com/office/drawing/2014/main" val="1064236495"/>
                  </a:ext>
                </a:extLst>
              </a:tr>
              <a:tr h="358792">
                <a:tc>
                  <a:txBody>
                    <a:bodyPr/>
                    <a:lstStyle/>
                    <a:p>
                      <a:pPr algn="ctr" fontAlgn="ctr"/>
                      <a:r>
                        <a:rPr lang="en-US" sz="1100" u="none" strike="noStrike" dirty="0">
                          <a:effectLst/>
                        </a:rPr>
                        <a:t>Experimenting the Model</a:t>
                      </a:r>
                      <a:endParaRPr lang="en-US" sz="1100" b="0"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extLst>
                  <a:ext uri="{0D108BD9-81ED-4DB2-BD59-A6C34878D82A}">
                    <a16:rowId xmlns:a16="http://schemas.microsoft.com/office/drawing/2014/main" val="2488279160"/>
                  </a:ext>
                </a:extLst>
              </a:tr>
              <a:tr h="358792">
                <a:tc>
                  <a:txBody>
                    <a:bodyPr/>
                    <a:lstStyle/>
                    <a:p>
                      <a:pPr algn="ctr" fontAlgn="ctr"/>
                      <a:r>
                        <a:rPr lang="en-US" sz="1100" u="none" strike="noStrike" dirty="0">
                          <a:effectLst/>
                        </a:rPr>
                        <a:t>Research Project Report Writing</a:t>
                      </a:r>
                      <a:endParaRPr lang="en-US" sz="1100" b="0"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extLst>
                  <a:ext uri="{0D108BD9-81ED-4DB2-BD59-A6C34878D82A}">
                    <a16:rowId xmlns:a16="http://schemas.microsoft.com/office/drawing/2014/main" val="1592822678"/>
                  </a:ext>
                </a:extLst>
              </a:tr>
              <a:tr h="358792">
                <a:tc>
                  <a:txBody>
                    <a:bodyPr/>
                    <a:lstStyle/>
                    <a:p>
                      <a:pPr algn="ctr" fontAlgn="ctr"/>
                      <a:r>
                        <a:rPr lang="en-US" sz="1100" u="none" strike="noStrike" dirty="0">
                          <a:effectLst/>
                        </a:rPr>
                        <a:t>Research Paper Writing</a:t>
                      </a:r>
                      <a:endParaRPr lang="en-US" sz="1100" b="0" i="0" u="none" strike="noStrike" dirty="0">
                        <a:solidFill>
                          <a:srgbClr val="000000"/>
                        </a:solidFill>
                        <a:effectLst/>
                        <a:latin typeface="Rubik" panose="02000604000000020004" pitchFamily="2" charset="-79"/>
                        <a:cs typeface="Rubik" panose="02000604000000020004" pitchFamily="2" charset="-79"/>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a:effectLst/>
                        </a:rPr>
                        <a:t> </a:t>
                      </a:r>
                      <a:endParaRPr lang="en-US" sz="700" b="0" i="0" u="none" strike="noStrike">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tc>
                <a:tc>
                  <a:txBody>
                    <a:bodyPr/>
                    <a:lstStyle/>
                    <a:p>
                      <a:pPr algn="ctr" fontAlgn="ctr"/>
                      <a:r>
                        <a:rPr lang="en-US" sz="700" u="none" strike="noStrike" dirty="0">
                          <a:effectLst/>
                        </a:rPr>
                        <a:t> </a:t>
                      </a:r>
                      <a:endParaRPr lang="en-US" sz="700" b="0" i="0" u="none" strike="noStrike" dirty="0">
                        <a:solidFill>
                          <a:srgbClr val="000000"/>
                        </a:solidFill>
                        <a:effectLst/>
                        <a:latin typeface="Calibri" panose="020F0502020204030204" pitchFamily="34" charset="0"/>
                      </a:endParaRPr>
                    </a:p>
                  </a:txBody>
                  <a:tcPr marL="4653" marR="4653" marT="4653" marB="0" anchor="ctr">
                    <a:solidFill>
                      <a:schemeClr val="bg1">
                        <a:lumMod val="25000"/>
                      </a:schemeClr>
                    </a:solidFill>
                  </a:tcPr>
                </a:tc>
                <a:extLst>
                  <a:ext uri="{0D108BD9-81ED-4DB2-BD59-A6C34878D82A}">
                    <a16:rowId xmlns:a16="http://schemas.microsoft.com/office/drawing/2014/main" val="3410812789"/>
                  </a:ext>
                </a:extLst>
              </a:tr>
            </a:tbl>
          </a:graphicData>
        </a:graphic>
      </p:graphicFrame>
      <p:cxnSp>
        <p:nvCxnSpPr>
          <p:cNvPr id="4" name="Google Shape;438;p39">
            <a:extLst>
              <a:ext uri="{FF2B5EF4-FFF2-40B4-BE49-F238E27FC236}">
                <a16:creationId xmlns:a16="http://schemas.microsoft.com/office/drawing/2014/main" id="{041F4D89-C53F-B8D6-E5E7-DBEC37E066E3}"/>
              </a:ext>
            </a:extLst>
          </p:cNvPr>
          <p:cNvCxnSpPr>
            <a:cxnSpLocks/>
          </p:cNvCxnSpPr>
          <p:nvPr/>
        </p:nvCxnSpPr>
        <p:spPr>
          <a:xfrm>
            <a:off x="3704493" y="671910"/>
            <a:ext cx="1654162" cy="0"/>
          </a:xfrm>
          <a:prstGeom prst="straightConnector1">
            <a:avLst/>
          </a:prstGeom>
          <a:noFill/>
          <a:ln w="9525" cap="flat" cmpd="sng">
            <a:solidFill>
              <a:schemeClr val="dk1"/>
            </a:solidFill>
            <a:prstDash val="solid"/>
            <a:round/>
            <a:headEnd type="none" w="med" len="med"/>
            <a:tailEnd type="none" w="med" len="med"/>
          </a:ln>
        </p:spPr>
      </p:cxnSp>
      <p:sp>
        <p:nvSpPr>
          <p:cNvPr id="7" name="TextBox 6">
            <a:extLst>
              <a:ext uri="{FF2B5EF4-FFF2-40B4-BE49-F238E27FC236}">
                <a16:creationId xmlns:a16="http://schemas.microsoft.com/office/drawing/2014/main" id="{42333F24-E394-5615-2040-2470DD33F1A2}"/>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20</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93124657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1" name="Google Shape;1291;p6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a:t>
            </a:r>
            <a:endParaRPr dirty="0"/>
          </a:p>
        </p:txBody>
      </p:sp>
      <p:sp>
        <p:nvSpPr>
          <p:cNvPr id="1290" name="Google Shape;1290;p65"/>
          <p:cNvSpPr txBox="1">
            <a:spLocks noGrp="1"/>
          </p:cNvSpPr>
          <p:nvPr>
            <p:ph type="body" idx="1"/>
          </p:nvPr>
        </p:nvSpPr>
        <p:spPr>
          <a:xfrm>
            <a:off x="720000" y="1076275"/>
            <a:ext cx="8002966" cy="3532200"/>
          </a:xfrm>
          <a:prstGeom prst="rect">
            <a:avLst/>
          </a:prstGeom>
        </p:spPr>
        <p:txBody>
          <a:bodyPr spcFirstLastPara="1" wrap="square" lIns="91425" tIns="91425" rIns="91425" bIns="91425" anchor="t" anchorCtr="0">
            <a:noAutofit/>
          </a:bodyPr>
          <a:lstStyle/>
          <a:p>
            <a:pPr marL="0" indent="0" algn="just">
              <a:buNone/>
            </a:pPr>
            <a:r>
              <a:rPr lang="en-US" sz="1800" dirty="0"/>
              <a:t>[1] Y. Sun, H. Zou, X. Li, S. Xu, and C. Liu, “Plasma metabolomics reveals metabolic profiling for diabetic retinopathy and disease progression,” Frontiers, 29-Sep-2021. </a:t>
            </a:r>
          </a:p>
          <a:p>
            <a:pPr marL="0" indent="0" algn="just">
              <a:buNone/>
            </a:pPr>
            <a:endParaRPr lang="en-US" sz="1800" dirty="0"/>
          </a:p>
          <a:p>
            <a:pPr marL="0" indent="0" algn="just">
              <a:buNone/>
            </a:pPr>
            <a:r>
              <a:rPr lang="en-US" sz="1800" dirty="0"/>
              <a:t>[2] Z.-W. Yu et al., “&amp;</a:t>
            </a:r>
            <a:r>
              <a:rPr lang="en-US" sz="1800" dirty="0" err="1"/>
              <a:t>lt;p&amp;gt;High</a:t>
            </a:r>
            <a:r>
              <a:rPr lang="en-US" sz="1800" dirty="0"/>
              <a:t> Serum Neuron-Specific Enolase Level Is Associated with Mild Cognitive Impairment in Patients with Diabetic </a:t>
            </a:r>
            <a:r>
              <a:rPr lang="en-US" sz="1800" dirty="0" err="1"/>
              <a:t>Retinopathy&amp;lt</a:t>
            </a:r>
            <a:r>
              <a:rPr lang="en-US" sz="1800" dirty="0"/>
              <a:t>;/</a:t>
            </a:r>
            <a:r>
              <a:rPr lang="en-US" sz="1800" dirty="0" err="1"/>
              <a:t>p&amp;gt</a:t>
            </a:r>
            <a:r>
              <a:rPr lang="en-US" sz="1800" dirty="0"/>
              <a:t>;,” Diabetes, Metabolic Syndrome and Obesity: Targets and Therapy, pp. 1359–1365, Apr. 2020, </a:t>
            </a:r>
            <a:r>
              <a:rPr lang="en-US" sz="1800" dirty="0" err="1"/>
              <a:t>doi</a:t>
            </a:r>
            <a:r>
              <a:rPr lang="en-US" sz="1800" dirty="0"/>
              <a:t>: 10.2147/dmso.s249126.</a:t>
            </a:r>
          </a:p>
          <a:p>
            <a:pPr marL="0" indent="0" algn="just">
              <a:buNone/>
            </a:pPr>
            <a:endParaRPr lang="en-US" sz="1800" dirty="0"/>
          </a:p>
          <a:p>
            <a:pPr marL="0" indent="0" algn="just">
              <a:buNone/>
            </a:pPr>
            <a:r>
              <a:rPr lang="en-US" sz="1800" dirty="0"/>
              <a:t>[3] M. Bader </a:t>
            </a:r>
            <a:r>
              <a:rPr lang="en-US" sz="1800" dirty="0" err="1"/>
              <a:t>Alazzam</a:t>
            </a:r>
            <a:r>
              <a:rPr lang="en-US" sz="1800" dirty="0"/>
              <a:t>, F. </a:t>
            </a:r>
            <a:r>
              <a:rPr lang="en-US" sz="1800" dirty="0" err="1"/>
              <a:t>Alassery</a:t>
            </a:r>
            <a:r>
              <a:rPr lang="en-US" sz="1800" dirty="0"/>
              <a:t>, and A. </a:t>
            </a:r>
            <a:r>
              <a:rPr lang="en-US" sz="1800" dirty="0" err="1"/>
              <a:t>Almulihi</a:t>
            </a:r>
            <a:r>
              <a:rPr lang="en-US" sz="1800" dirty="0"/>
              <a:t>, “Identification of diabetic retinopathy through machine learning,” Mobile Information Systems, 26-Nov-2021.</a:t>
            </a:r>
            <a:endParaRPr sz="1600" dirty="0"/>
          </a:p>
        </p:txBody>
      </p:sp>
      <p:cxnSp>
        <p:nvCxnSpPr>
          <p:cNvPr id="2" name="Google Shape;438;p39">
            <a:extLst>
              <a:ext uri="{FF2B5EF4-FFF2-40B4-BE49-F238E27FC236}">
                <a16:creationId xmlns:a16="http://schemas.microsoft.com/office/drawing/2014/main" id="{84338D6A-BFDF-6EFA-8A74-BAB0C7D34E92}"/>
              </a:ext>
            </a:extLst>
          </p:cNvPr>
          <p:cNvCxnSpPr>
            <a:cxnSpLocks/>
          </p:cNvCxnSpPr>
          <p:nvPr/>
        </p:nvCxnSpPr>
        <p:spPr>
          <a:xfrm flipV="1">
            <a:off x="819924" y="1009036"/>
            <a:ext cx="2454435" cy="14274"/>
          </a:xfrm>
          <a:prstGeom prst="straightConnector1">
            <a:avLst/>
          </a:prstGeom>
          <a:noFill/>
          <a:ln w="9525" cap="flat" cmpd="sng">
            <a:solidFill>
              <a:schemeClr val="dk1"/>
            </a:solidFill>
            <a:prstDash val="solid"/>
            <a:round/>
            <a:headEnd type="none" w="med" len="med"/>
            <a:tailEnd type="none" w="med" len="med"/>
          </a:ln>
        </p:spPr>
      </p:cxnSp>
      <p:sp>
        <p:nvSpPr>
          <p:cNvPr id="4" name="TextBox 3">
            <a:extLst>
              <a:ext uri="{FF2B5EF4-FFF2-40B4-BE49-F238E27FC236}">
                <a16:creationId xmlns:a16="http://schemas.microsoft.com/office/drawing/2014/main" id="{519742C8-7654-235D-21BF-D6438F925A51}"/>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21</a:t>
            </a:r>
            <a:endParaRPr lang="en-US" b="1" dirty="0">
              <a:solidFill>
                <a:schemeClr val="dk1"/>
              </a:solidFill>
              <a:latin typeface="-apple-system"/>
              <a:sym typeface="IBM Plex Sans SemiBold"/>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1" name="Google Shape;1291;p6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a:t>
            </a:r>
            <a:endParaRPr dirty="0"/>
          </a:p>
        </p:txBody>
      </p:sp>
      <p:sp>
        <p:nvSpPr>
          <p:cNvPr id="1290" name="Google Shape;1290;p65"/>
          <p:cNvSpPr txBox="1">
            <a:spLocks noGrp="1"/>
          </p:cNvSpPr>
          <p:nvPr>
            <p:ph type="body" idx="1"/>
          </p:nvPr>
        </p:nvSpPr>
        <p:spPr>
          <a:xfrm>
            <a:off x="720000" y="1076275"/>
            <a:ext cx="7919736" cy="3532200"/>
          </a:xfrm>
          <a:prstGeom prst="rect">
            <a:avLst/>
          </a:prstGeom>
        </p:spPr>
        <p:txBody>
          <a:bodyPr spcFirstLastPara="1" wrap="square" lIns="91425" tIns="91425" rIns="91425" bIns="91425" anchor="t" anchorCtr="0">
            <a:noAutofit/>
          </a:bodyPr>
          <a:lstStyle/>
          <a:p>
            <a:pPr marL="0" indent="0" algn="just">
              <a:buNone/>
            </a:pPr>
            <a:r>
              <a:rPr lang="en-US" sz="1800" dirty="0"/>
              <a:t>[4] Das, D., Biswas, S.K. and Bandyopadhyay, S., “A critical review on the diagnosis of diabetic retinopathy using machine learning and deep learning”, Multimedia Tools and Applications, vol.81 (18), no., pp.25613-25655, 2022. Available: 10.1007/s11042-022-12642-4.</a:t>
            </a:r>
          </a:p>
          <a:p>
            <a:pPr marL="0" indent="0" algn="just">
              <a:buNone/>
            </a:pPr>
            <a:endParaRPr lang="en-US" sz="1800" dirty="0"/>
          </a:p>
          <a:p>
            <a:pPr marL="0" indent="0" algn="just">
              <a:buNone/>
            </a:pPr>
            <a:r>
              <a:rPr lang="en-US" sz="1800" dirty="0"/>
              <a:t>[5] </a:t>
            </a:r>
            <a:r>
              <a:rPr lang="en-US" sz="1800" dirty="0" err="1"/>
              <a:t>Kamble</a:t>
            </a:r>
            <a:r>
              <a:rPr lang="en-US" sz="1800" dirty="0"/>
              <a:t>, Vaibhav V., and Rajendra D., “Automated diabetic retinopathy detection using radial basis function”, Procedia Computer Science, vol.167, no. , pp. 799-808, 2020. Available: 10.1016/j.procs.2020.03.429.</a:t>
            </a:r>
            <a:endParaRPr sz="1600" dirty="0"/>
          </a:p>
        </p:txBody>
      </p:sp>
      <p:cxnSp>
        <p:nvCxnSpPr>
          <p:cNvPr id="2" name="Google Shape;438;p39">
            <a:extLst>
              <a:ext uri="{FF2B5EF4-FFF2-40B4-BE49-F238E27FC236}">
                <a16:creationId xmlns:a16="http://schemas.microsoft.com/office/drawing/2014/main" id="{F3471A37-2739-2B4B-C149-7FB2A6930173}"/>
              </a:ext>
            </a:extLst>
          </p:cNvPr>
          <p:cNvCxnSpPr>
            <a:cxnSpLocks/>
          </p:cNvCxnSpPr>
          <p:nvPr/>
        </p:nvCxnSpPr>
        <p:spPr>
          <a:xfrm flipV="1">
            <a:off x="819924" y="1009036"/>
            <a:ext cx="2454435" cy="14274"/>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77C78F7F-2234-B997-A1BB-D680D1782567}"/>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22</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26709458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1" name="Google Shape;1291;p6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a:t>
            </a:r>
            <a:endParaRPr dirty="0"/>
          </a:p>
        </p:txBody>
      </p:sp>
      <p:sp>
        <p:nvSpPr>
          <p:cNvPr id="1290" name="Google Shape;1290;p65"/>
          <p:cNvSpPr txBox="1">
            <a:spLocks noGrp="1"/>
          </p:cNvSpPr>
          <p:nvPr>
            <p:ph type="body" idx="1"/>
          </p:nvPr>
        </p:nvSpPr>
        <p:spPr>
          <a:xfrm>
            <a:off x="618565" y="1076275"/>
            <a:ext cx="8014447" cy="3532200"/>
          </a:xfrm>
          <a:prstGeom prst="rect">
            <a:avLst/>
          </a:prstGeom>
        </p:spPr>
        <p:txBody>
          <a:bodyPr spcFirstLastPara="1" wrap="square" lIns="91425" tIns="91425" rIns="91425" bIns="91425" anchor="t" anchorCtr="0">
            <a:noAutofit/>
          </a:bodyPr>
          <a:lstStyle/>
          <a:p>
            <a:pPr marL="139700" indent="0" algn="just">
              <a:buNone/>
            </a:pPr>
            <a:r>
              <a:rPr lang="en-US" sz="1800" dirty="0">
                <a:latin typeface="Rubik" panose="02000604000000020004" pitchFamily="2" charset="-79"/>
                <a:cs typeface="Rubik" panose="02000604000000020004" pitchFamily="2" charset="-79"/>
              </a:rPr>
              <a:t>[6] Gupta, S., Thakur, S. and Gupta, A., “Optimized hybrid machine learning approach for smartphone based diabetic retinopathy detection”, Multimedia Tools and Applications, vol.81 (10), pp.14475-14501, 2022.</a:t>
            </a:r>
            <a:br>
              <a:rPr lang="en-US" sz="1800" dirty="0">
                <a:latin typeface="Rubik" panose="02000604000000020004" pitchFamily="2" charset="-79"/>
                <a:cs typeface="Rubik" panose="02000604000000020004" pitchFamily="2" charset="-79"/>
              </a:rPr>
            </a:br>
            <a:endParaRPr lang="en-US" sz="1800" dirty="0">
              <a:latin typeface="Rubik" panose="02000604000000020004" pitchFamily="2" charset="-79"/>
              <a:cs typeface="Rubik" panose="02000604000000020004" pitchFamily="2" charset="-79"/>
            </a:endParaRPr>
          </a:p>
          <a:p>
            <a:pPr marL="139700" indent="0" algn="just">
              <a:buNone/>
            </a:pPr>
            <a:r>
              <a:rPr lang="en-US" sz="1800" dirty="0">
                <a:effectLst/>
                <a:latin typeface="Rubik" panose="02000604000000020004" pitchFamily="2" charset="-79"/>
                <a:ea typeface="Times New Roman" panose="02020603050405020304" pitchFamily="18" charset="0"/>
                <a:cs typeface="Rubik" panose="02000604000000020004" pitchFamily="2" charset="-79"/>
              </a:rPr>
              <a:t>[7] G. L. </a:t>
            </a:r>
            <a:r>
              <a:rPr lang="en-US" sz="1800" dirty="0" err="1">
                <a:effectLst/>
                <a:latin typeface="Rubik" panose="02000604000000020004" pitchFamily="2" charset="-79"/>
                <a:ea typeface="Times New Roman" panose="02020603050405020304" pitchFamily="18" charset="0"/>
                <a:cs typeface="Rubik" panose="02000604000000020004" pitchFamily="2" charset="-79"/>
              </a:rPr>
              <a:t>D’Adamo</a:t>
            </a:r>
            <a:r>
              <a:rPr lang="en-US" sz="1800" dirty="0">
                <a:effectLst/>
                <a:latin typeface="Rubik" panose="02000604000000020004" pitchFamily="2" charset="-79"/>
                <a:ea typeface="Times New Roman" panose="02020603050405020304" pitchFamily="18" charset="0"/>
                <a:cs typeface="Rubik" panose="02000604000000020004" pitchFamily="2" charset="-79"/>
              </a:rPr>
              <a:t>, J. T. </a:t>
            </a:r>
            <a:r>
              <a:rPr lang="en-US" sz="1800" dirty="0" err="1">
                <a:effectLst/>
                <a:latin typeface="Rubik" panose="02000604000000020004" pitchFamily="2" charset="-79"/>
                <a:ea typeface="Times New Roman" panose="02020603050405020304" pitchFamily="18" charset="0"/>
                <a:cs typeface="Rubik" panose="02000604000000020004" pitchFamily="2" charset="-79"/>
              </a:rPr>
              <a:t>Widdop</a:t>
            </a:r>
            <a:r>
              <a:rPr lang="en-US" sz="1800" dirty="0">
                <a:effectLst/>
                <a:latin typeface="Rubik" panose="02000604000000020004" pitchFamily="2" charset="-79"/>
                <a:ea typeface="Times New Roman" panose="02020603050405020304" pitchFamily="18" charset="0"/>
                <a:cs typeface="Rubik" panose="02000604000000020004" pitchFamily="2" charset="-79"/>
              </a:rPr>
              <a:t>, and E. M. Giles, “The future is now? clinical and translational aspects of ‘OMICS’ technologies,” </a:t>
            </a:r>
            <a:r>
              <a:rPr lang="en-US" sz="1800" i="1" dirty="0">
                <a:effectLst/>
                <a:latin typeface="Rubik" panose="02000604000000020004" pitchFamily="2" charset="-79"/>
                <a:ea typeface="Times New Roman" panose="02020603050405020304" pitchFamily="18" charset="0"/>
                <a:cs typeface="Rubik" panose="02000604000000020004" pitchFamily="2" charset="-79"/>
              </a:rPr>
              <a:t>Immunology &amp; Cell Biology</a:t>
            </a:r>
            <a:r>
              <a:rPr lang="en-US" sz="1800" dirty="0">
                <a:effectLst/>
                <a:latin typeface="Rubik" panose="02000604000000020004" pitchFamily="2" charset="-79"/>
                <a:ea typeface="Times New Roman" panose="02020603050405020304" pitchFamily="18" charset="0"/>
                <a:cs typeface="Rubik" panose="02000604000000020004" pitchFamily="2" charset="-79"/>
              </a:rPr>
              <a:t>, vol. 99, no. 2, pp. 168–176, 2020.</a:t>
            </a:r>
          </a:p>
          <a:p>
            <a:pPr algn="just"/>
            <a:endParaRPr lang="en-US" sz="1800" dirty="0">
              <a:latin typeface="Rubik" panose="02000604000000020004" pitchFamily="2" charset="-79"/>
              <a:ea typeface="Times New Roman" panose="02020603050405020304" pitchFamily="18" charset="0"/>
              <a:cs typeface="Rubik" panose="02000604000000020004" pitchFamily="2" charset="-79"/>
            </a:endParaRPr>
          </a:p>
          <a:p>
            <a:pPr marL="139700" indent="0" algn="just">
              <a:buNone/>
            </a:pPr>
            <a:r>
              <a:rPr lang="en-US" sz="1800" dirty="0">
                <a:effectLst/>
                <a:latin typeface="Rubik" panose="02000604000000020004" pitchFamily="2" charset="-79"/>
                <a:ea typeface="Times New Roman" panose="02020603050405020304" pitchFamily="18" charset="0"/>
                <a:cs typeface="Rubik" panose="02000604000000020004" pitchFamily="2" charset="-79"/>
              </a:rPr>
              <a:t>[8] </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L. </a:t>
            </a:r>
            <a:r>
              <a:rPr lang="en-US" sz="1800" dirty="0" err="1">
                <a:solidFill>
                  <a:srgbClr val="000000"/>
                </a:solidFill>
                <a:effectLst/>
                <a:latin typeface="Rubik" panose="02000604000000020004" pitchFamily="2" charset="-79"/>
                <a:ea typeface="Times New Roman" panose="02020603050405020304" pitchFamily="18" charset="0"/>
                <a:cs typeface="Rubik" panose="02000604000000020004" pitchFamily="2" charset="-79"/>
              </a:rPr>
              <a:t>Adlung</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Y. Cohen, U. </a:t>
            </a:r>
            <a:r>
              <a:rPr lang="en-US" sz="1800" dirty="0" err="1">
                <a:solidFill>
                  <a:srgbClr val="000000"/>
                </a:solidFill>
                <a:effectLst/>
                <a:latin typeface="Rubik" panose="02000604000000020004" pitchFamily="2" charset="-79"/>
                <a:ea typeface="Times New Roman" panose="02020603050405020304" pitchFamily="18" charset="0"/>
                <a:cs typeface="Rubik" panose="02000604000000020004" pitchFamily="2" charset="-79"/>
              </a:rPr>
              <a:t>Mor</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and E. </a:t>
            </a:r>
            <a:r>
              <a:rPr lang="en-US" sz="1800" dirty="0" err="1">
                <a:solidFill>
                  <a:srgbClr val="000000"/>
                </a:solidFill>
                <a:effectLst/>
                <a:latin typeface="Rubik" panose="02000604000000020004" pitchFamily="2" charset="-79"/>
                <a:ea typeface="Times New Roman" panose="02020603050405020304" pitchFamily="18" charset="0"/>
                <a:cs typeface="Rubik" panose="02000604000000020004" pitchFamily="2" charset="-79"/>
              </a:rPr>
              <a:t>Elinav</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“Machine learning in clinical decision making,” </a:t>
            </a:r>
            <a:r>
              <a:rPr lang="en-US" sz="1800" i="1"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Med</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vol. 2, no. 6, pp. 642–665, Jun. 2021, </a:t>
            </a:r>
            <a:r>
              <a:rPr lang="en-US" sz="1800" dirty="0" err="1">
                <a:solidFill>
                  <a:srgbClr val="000000"/>
                </a:solidFill>
                <a:effectLst/>
                <a:latin typeface="Rubik" panose="02000604000000020004" pitchFamily="2" charset="-79"/>
                <a:ea typeface="Times New Roman" panose="02020603050405020304" pitchFamily="18" charset="0"/>
                <a:cs typeface="Rubik" panose="02000604000000020004" pitchFamily="2" charset="-79"/>
              </a:rPr>
              <a:t>doi</a:t>
            </a:r>
            <a:r>
              <a:rPr lang="en-US" sz="1800" dirty="0">
                <a:solidFill>
                  <a:srgbClr val="000000"/>
                </a:solidFill>
                <a:effectLst/>
                <a:latin typeface="Rubik" panose="02000604000000020004" pitchFamily="2" charset="-79"/>
                <a:ea typeface="Times New Roman" panose="02020603050405020304" pitchFamily="18" charset="0"/>
                <a:cs typeface="Rubik" panose="02000604000000020004" pitchFamily="2" charset="-79"/>
              </a:rPr>
              <a:t>: </a:t>
            </a:r>
            <a:r>
              <a:rPr lang="en-US" sz="1800" dirty="0">
                <a:effectLst/>
                <a:latin typeface="Rubik" panose="02000604000000020004" pitchFamily="2" charset="-79"/>
                <a:ea typeface="Times New Roman" panose="02020603050405020304" pitchFamily="18" charset="0"/>
                <a:cs typeface="Rubik" panose="02000604000000020004" pitchFamily="2" charset="-79"/>
              </a:rPr>
              <a:t>.</a:t>
            </a:r>
          </a:p>
          <a:p>
            <a:pPr marL="139700" indent="0" algn="just">
              <a:buNone/>
            </a:pPr>
            <a:endParaRPr lang="en-US" sz="1800" dirty="0">
              <a:latin typeface="Rubik" panose="02000604000000020004" pitchFamily="2" charset="-79"/>
              <a:ea typeface="Times New Roman" panose="02020603050405020304" pitchFamily="18" charset="0"/>
              <a:cs typeface="Rubik" panose="02000604000000020004" pitchFamily="2" charset="-79"/>
            </a:endParaRPr>
          </a:p>
          <a:p>
            <a:pPr marL="139700" indent="0" algn="just">
              <a:buNone/>
            </a:pPr>
            <a:endParaRPr lang="en-US" sz="1800" dirty="0">
              <a:effectLst/>
              <a:latin typeface="Rubik" panose="02000604000000020004" pitchFamily="2" charset="-79"/>
              <a:ea typeface="Times New Roman" panose="02020603050405020304" pitchFamily="18" charset="0"/>
              <a:cs typeface="Rubik" panose="02000604000000020004" pitchFamily="2" charset="-79"/>
            </a:endParaRPr>
          </a:p>
          <a:p>
            <a:pPr marL="139700" indent="0" algn="just">
              <a:buNone/>
            </a:pPr>
            <a:endParaRPr lang="en-US" sz="1800" dirty="0">
              <a:latin typeface="Rubik" panose="02000604000000020004" pitchFamily="2" charset="-79"/>
              <a:cs typeface="Rubik" panose="02000604000000020004" pitchFamily="2" charset="-79"/>
            </a:endParaRPr>
          </a:p>
        </p:txBody>
      </p:sp>
      <p:cxnSp>
        <p:nvCxnSpPr>
          <p:cNvPr id="2" name="Google Shape;438;p39">
            <a:extLst>
              <a:ext uri="{FF2B5EF4-FFF2-40B4-BE49-F238E27FC236}">
                <a16:creationId xmlns:a16="http://schemas.microsoft.com/office/drawing/2014/main" id="{ED50E4C5-D483-C9EB-EAD5-D4518A97AD8D}"/>
              </a:ext>
            </a:extLst>
          </p:cNvPr>
          <p:cNvCxnSpPr>
            <a:cxnSpLocks/>
          </p:cNvCxnSpPr>
          <p:nvPr/>
        </p:nvCxnSpPr>
        <p:spPr>
          <a:xfrm flipV="1">
            <a:off x="819924" y="1009036"/>
            <a:ext cx="2454435" cy="14274"/>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30A3D350-C6CC-6E39-3AEF-B3EFD976C093}"/>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23</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44921381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1" name="Google Shape;1291;p6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a:t>
            </a:r>
            <a:endParaRPr dirty="0"/>
          </a:p>
        </p:txBody>
      </p:sp>
      <p:sp>
        <p:nvSpPr>
          <p:cNvPr id="1290" name="Google Shape;1290;p65"/>
          <p:cNvSpPr txBox="1">
            <a:spLocks noGrp="1"/>
          </p:cNvSpPr>
          <p:nvPr>
            <p:ph type="body" idx="1"/>
          </p:nvPr>
        </p:nvSpPr>
        <p:spPr>
          <a:xfrm>
            <a:off x="720000" y="1076275"/>
            <a:ext cx="7906288" cy="3532200"/>
          </a:xfrm>
          <a:prstGeom prst="rect">
            <a:avLst/>
          </a:prstGeom>
        </p:spPr>
        <p:txBody>
          <a:bodyPr spcFirstLastPara="1" wrap="square" lIns="91425" tIns="91425" rIns="91425" bIns="91425" anchor="t" anchorCtr="0">
            <a:noAutofit/>
          </a:bodyPr>
          <a:lstStyle/>
          <a:p>
            <a:pPr marL="139700" indent="0" algn="just">
              <a:buNone/>
            </a:pPr>
            <a:r>
              <a:rPr lang="en-US" sz="1800" dirty="0">
                <a:latin typeface="Rubik" panose="02000604000000020004" pitchFamily="2" charset="-79"/>
                <a:cs typeface="Rubik" panose="02000604000000020004" pitchFamily="2" charset="-79"/>
              </a:rPr>
              <a:t>[9] Nomura, A., Noguchi, M., </a:t>
            </a:r>
            <a:r>
              <a:rPr lang="en-US" sz="1800" dirty="0" err="1">
                <a:latin typeface="Rubik" panose="02000604000000020004" pitchFamily="2" charset="-79"/>
                <a:cs typeface="Rubik" panose="02000604000000020004" pitchFamily="2" charset="-79"/>
              </a:rPr>
              <a:t>Kometani</a:t>
            </a:r>
            <a:r>
              <a:rPr lang="en-US" sz="1800" dirty="0">
                <a:latin typeface="Rubik" panose="02000604000000020004" pitchFamily="2" charset="-79"/>
                <a:cs typeface="Rubik" panose="02000604000000020004" pitchFamily="2" charset="-79"/>
              </a:rPr>
              <a:t>, M., Furukawa, K. and </a:t>
            </a:r>
            <a:r>
              <a:rPr lang="en-US" sz="1800" dirty="0" err="1">
                <a:latin typeface="Rubik" panose="02000604000000020004" pitchFamily="2" charset="-79"/>
                <a:cs typeface="Rubik" panose="02000604000000020004" pitchFamily="2" charset="-79"/>
              </a:rPr>
              <a:t>Yoneda</a:t>
            </a:r>
            <a:r>
              <a:rPr lang="en-US" sz="1800" dirty="0">
                <a:latin typeface="Rubik" panose="02000604000000020004" pitchFamily="2" charset="-79"/>
                <a:cs typeface="Rubik" panose="02000604000000020004" pitchFamily="2" charset="-79"/>
              </a:rPr>
              <a:t>, T., “Artificial intelligence in current diabetes management and prediction”, Current Diabetes Reports, vol.21(12), pp.61, 2021. Available: 10.1007/s11892-021-01423-2.</a:t>
            </a:r>
          </a:p>
          <a:p>
            <a:pPr algn="just"/>
            <a:endParaRPr lang="en-US" sz="1800" dirty="0">
              <a:latin typeface="Rubik" panose="02000604000000020004" pitchFamily="2" charset="-79"/>
              <a:cs typeface="Rubik" panose="02000604000000020004" pitchFamily="2" charset="-79"/>
            </a:endParaRPr>
          </a:p>
          <a:p>
            <a:pPr marL="139700" indent="0" algn="just">
              <a:buNone/>
            </a:pPr>
            <a:r>
              <a:rPr lang="en-US" sz="1800" dirty="0">
                <a:effectLst/>
                <a:latin typeface="Rubik" panose="02000604000000020004" pitchFamily="2" charset="-79"/>
                <a:ea typeface="Times New Roman" panose="02020603050405020304" pitchFamily="18" charset="0"/>
                <a:cs typeface="Rubik" panose="02000604000000020004" pitchFamily="2" charset="-79"/>
              </a:rPr>
              <a:t>[10] </a:t>
            </a:r>
            <a:r>
              <a:rPr lang="en-US" sz="1800" dirty="0" err="1">
                <a:latin typeface="Rubik" panose="02000604000000020004" pitchFamily="2" charset="-79"/>
                <a:cs typeface="Rubik" panose="02000604000000020004" pitchFamily="2" charset="-79"/>
              </a:rPr>
              <a:t>Miotto</a:t>
            </a:r>
            <a:r>
              <a:rPr lang="en-US" sz="1800" dirty="0">
                <a:latin typeface="Rubik" panose="02000604000000020004" pitchFamily="2" charset="-79"/>
                <a:cs typeface="Rubik" panose="02000604000000020004" pitchFamily="2" charset="-79"/>
              </a:rPr>
              <a:t>, R., Wang, F., Wang, S., Jiang, X., &amp; Dudley, J. T., Deep learning for healthcare: review, opportunities and challenges, Briefings in bioinformatics, vol.19(6), pp.1236-1246, 2018. Available: 19/6/1236/3800524</a:t>
            </a:r>
          </a:p>
          <a:p>
            <a:pPr marL="139700" indent="0" algn="just">
              <a:buNone/>
            </a:pPr>
            <a:endParaRPr lang="en-US" sz="1800" dirty="0">
              <a:latin typeface="Rubik" panose="02000604000000020004" pitchFamily="2" charset="-79"/>
              <a:cs typeface="Rubik" panose="02000604000000020004" pitchFamily="2" charset="-79"/>
            </a:endParaRPr>
          </a:p>
        </p:txBody>
      </p:sp>
      <p:cxnSp>
        <p:nvCxnSpPr>
          <p:cNvPr id="2" name="Google Shape;438;p39">
            <a:extLst>
              <a:ext uri="{FF2B5EF4-FFF2-40B4-BE49-F238E27FC236}">
                <a16:creationId xmlns:a16="http://schemas.microsoft.com/office/drawing/2014/main" id="{ED50E4C5-D483-C9EB-EAD5-D4518A97AD8D}"/>
              </a:ext>
            </a:extLst>
          </p:cNvPr>
          <p:cNvCxnSpPr>
            <a:cxnSpLocks/>
          </p:cNvCxnSpPr>
          <p:nvPr/>
        </p:nvCxnSpPr>
        <p:spPr>
          <a:xfrm flipV="1">
            <a:off x="819924" y="1009036"/>
            <a:ext cx="2454435" cy="14274"/>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014DFAEB-5465-1AA2-762A-386DA7399719}"/>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24</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199689546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65"/>
        <p:cNvGrpSpPr/>
        <p:nvPr/>
      </p:nvGrpSpPr>
      <p:grpSpPr>
        <a:xfrm>
          <a:off x="0" y="0"/>
          <a:ext cx="0" cy="0"/>
          <a:chOff x="0" y="0"/>
          <a:chExt cx="0" cy="0"/>
        </a:xfrm>
      </p:grpSpPr>
      <p:grpSp>
        <p:nvGrpSpPr>
          <p:cNvPr id="4" name="Google Shape;898;p62">
            <a:extLst>
              <a:ext uri="{FF2B5EF4-FFF2-40B4-BE49-F238E27FC236}">
                <a16:creationId xmlns:a16="http://schemas.microsoft.com/office/drawing/2014/main" id="{D7590959-AEAD-06F4-FA1E-00F116AE4966}"/>
              </a:ext>
            </a:extLst>
          </p:cNvPr>
          <p:cNvGrpSpPr/>
          <p:nvPr/>
        </p:nvGrpSpPr>
        <p:grpSpPr>
          <a:xfrm>
            <a:off x="121340" y="1205435"/>
            <a:ext cx="3247298" cy="2963296"/>
            <a:chOff x="273740" y="1205435"/>
            <a:chExt cx="3247298" cy="2963296"/>
          </a:xfrm>
        </p:grpSpPr>
        <p:grpSp>
          <p:nvGrpSpPr>
            <p:cNvPr id="5" name="Google Shape;899;p62">
              <a:extLst>
                <a:ext uri="{FF2B5EF4-FFF2-40B4-BE49-F238E27FC236}">
                  <a16:creationId xmlns:a16="http://schemas.microsoft.com/office/drawing/2014/main" id="{B377B728-B0E4-25B7-987A-66C9B46C509E}"/>
                </a:ext>
              </a:extLst>
            </p:cNvPr>
            <p:cNvGrpSpPr/>
            <p:nvPr/>
          </p:nvGrpSpPr>
          <p:grpSpPr>
            <a:xfrm rot="361982" flipH="1">
              <a:off x="405497" y="1354857"/>
              <a:ext cx="2983785" cy="2664452"/>
              <a:chOff x="6434008" y="1542648"/>
              <a:chExt cx="2879716" cy="2571521"/>
            </a:xfrm>
          </p:grpSpPr>
          <p:sp>
            <p:nvSpPr>
              <p:cNvPr id="7" name="Google Shape;900;p62">
                <a:extLst>
                  <a:ext uri="{FF2B5EF4-FFF2-40B4-BE49-F238E27FC236}">
                    <a16:creationId xmlns:a16="http://schemas.microsoft.com/office/drawing/2014/main" id="{88B641F1-E7BE-D513-8589-56C356D1E45E}"/>
                  </a:ext>
                </a:extLst>
              </p:cNvPr>
              <p:cNvSpPr/>
              <p:nvPr/>
            </p:nvSpPr>
            <p:spPr>
              <a:xfrm rot="408143">
                <a:off x="6641558" y="2164553"/>
                <a:ext cx="298622" cy="1059016"/>
              </a:xfrm>
              <a:custGeom>
                <a:avLst/>
                <a:gdLst/>
                <a:ahLst/>
                <a:cxnLst/>
                <a:rect l="l" t="t" r="r" b="b"/>
                <a:pathLst>
                  <a:path w="17381" h="61639" extrusionOk="0">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01;p62">
                <a:extLst>
                  <a:ext uri="{FF2B5EF4-FFF2-40B4-BE49-F238E27FC236}">
                    <a16:creationId xmlns:a16="http://schemas.microsoft.com/office/drawing/2014/main" id="{DE19BCB7-DB62-F04E-C19A-F62CD5034867}"/>
                  </a:ext>
                </a:extLst>
              </p:cNvPr>
              <p:cNvSpPr/>
              <p:nvPr/>
            </p:nvSpPr>
            <p:spPr>
              <a:xfrm rot="408143">
                <a:off x="6645477" y="2812594"/>
                <a:ext cx="54721" cy="91489"/>
              </a:xfrm>
              <a:custGeom>
                <a:avLst/>
                <a:gdLst/>
                <a:ahLst/>
                <a:cxnLst/>
                <a:rect l="l" t="t" r="r" b="b"/>
                <a:pathLst>
                  <a:path w="3185" h="5325" extrusionOk="0">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02;p62">
                <a:extLst>
                  <a:ext uri="{FF2B5EF4-FFF2-40B4-BE49-F238E27FC236}">
                    <a16:creationId xmlns:a16="http://schemas.microsoft.com/office/drawing/2014/main" id="{899665D5-814B-A63A-7708-645B3B72633A}"/>
                  </a:ext>
                </a:extLst>
              </p:cNvPr>
              <p:cNvSpPr/>
              <p:nvPr/>
            </p:nvSpPr>
            <p:spPr>
              <a:xfrm rot="408143">
                <a:off x="6656463" y="2579716"/>
                <a:ext cx="51130" cy="69961"/>
              </a:xfrm>
              <a:custGeom>
                <a:avLst/>
                <a:gdLst/>
                <a:ahLst/>
                <a:cxnLst/>
                <a:rect l="l" t="t" r="r" b="b"/>
                <a:pathLst>
                  <a:path w="2976" h="4072" extrusionOk="0">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03;p62">
                <a:extLst>
                  <a:ext uri="{FF2B5EF4-FFF2-40B4-BE49-F238E27FC236}">
                    <a16:creationId xmlns:a16="http://schemas.microsoft.com/office/drawing/2014/main" id="{C6FE1740-8EA2-9617-84D8-81202D49FF45}"/>
                  </a:ext>
                </a:extLst>
              </p:cNvPr>
              <p:cNvSpPr/>
              <p:nvPr/>
            </p:nvSpPr>
            <p:spPr>
              <a:xfrm rot="408143">
                <a:off x="6637182" y="2741825"/>
                <a:ext cx="52024" cy="69067"/>
              </a:xfrm>
              <a:custGeom>
                <a:avLst/>
                <a:gdLst/>
                <a:ahLst/>
                <a:cxnLst/>
                <a:rect l="l" t="t" r="r" b="b"/>
                <a:pathLst>
                  <a:path w="3028" h="4020" extrusionOk="0">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04;p62">
                <a:extLst>
                  <a:ext uri="{FF2B5EF4-FFF2-40B4-BE49-F238E27FC236}">
                    <a16:creationId xmlns:a16="http://schemas.microsoft.com/office/drawing/2014/main" id="{959C4BCF-6FC4-FA85-FE61-4656ED5FA972}"/>
                  </a:ext>
                </a:extLst>
              </p:cNvPr>
              <p:cNvSpPr/>
              <p:nvPr/>
            </p:nvSpPr>
            <p:spPr>
              <a:xfrm rot="408143">
                <a:off x="6683156" y="2490861"/>
                <a:ext cx="51130" cy="87898"/>
              </a:xfrm>
              <a:custGeom>
                <a:avLst/>
                <a:gdLst/>
                <a:ahLst/>
                <a:cxnLst/>
                <a:rect l="l" t="t" r="r" b="b"/>
                <a:pathLst>
                  <a:path w="2976" h="5116" extrusionOk="0">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05;p62">
                <a:extLst>
                  <a:ext uri="{FF2B5EF4-FFF2-40B4-BE49-F238E27FC236}">
                    <a16:creationId xmlns:a16="http://schemas.microsoft.com/office/drawing/2014/main" id="{BAF71293-A8A9-0D4B-76A9-5D5B93FBB576}"/>
                  </a:ext>
                </a:extLst>
              </p:cNvPr>
              <p:cNvSpPr/>
              <p:nvPr/>
            </p:nvSpPr>
            <p:spPr>
              <a:xfrm rot="408143">
                <a:off x="6662167" y="2873426"/>
                <a:ext cx="55615" cy="113892"/>
              </a:xfrm>
              <a:custGeom>
                <a:avLst/>
                <a:gdLst/>
                <a:ahLst/>
                <a:cxnLst/>
                <a:rect l="l" t="t" r="r" b="b"/>
                <a:pathLst>
                  <a:path w="3237" h="6629" extrusionOk="0">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06;p62">
                <a:extLst>
                  <a:ext uri="{FF2B5EF4-FFF2-40B4-BE49-F238E27FC236}">
                    <a16:creationId xmlns:a16="http://schemas.microsoft.com/office/drawing/2014/main" id="{8EC65D31-5607-B77A-7572-2CB6ACC696E7}"/>
                  </a:ext>
                </a:extLst>
              </p:cNvPr>
              <p:cNvSpPr/>
              <p:nvPr/>
            </p:nvSpPr>
            <p:spPr>
              <a:xfrm rot="408143">
                <a:off x="8497470" y="3213688"/>
                <a:ext cx="524586" cy="470792"/>
              </a:xfrm>
              <a:custGeom>
                <a:avLst/>
                <a:gdLst/>
                <a:ahLst/>
                <a:cxnLst/>
                <a:rect l="l" t="t" r="r" b="b"/>
                <a:pathLst>
                  <a:path w="30533" h="27402" extrusionOk="0">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07;p62">
                <a:extLst>
                  <a:ext uri="{FF2B5EF4-FFF2-40B4-BE49-F238E27FC236}">
                    <a16:creationId xmlns:a16="http://schemas.microsoft.com/office/drawing/2014/main" id="{BD34E6F3-1A45-6517-0D0A-EB65F41C80EC}"/>
                  </a:ext>
                </a:extLst>
              </p:cNvPr>
              <p:cNvSpPr/>
              <p:nvPr/>
            </p:nvSpPr>
            <p:spPr>
              <a:xfrm rot="408143">
                <a:off x="8478316" y="3462527"/>
                <a:ext cx="494090" cy="307831"/>
              </a:xfrm>
              <a:custGeom>
                <a:avLst/>
                <a:gdLst/>
                <a:ahLst/>
                <a:cxnLst/>
                <a:rect l="l" t="t" r="r" b="b"/>
                <a:pathLst>
                  <a:path w="28758" h="17917" extrusionOk="0">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08;p62">
                <a:extLst>
                  <a:ext uri="{FF2B5EF4-FFF2-40B4-BE49-F238E27FC236}">
                    <a16:creationId xmlns:a16="http://schemas.microsoft.com/office/drawing/2014/main" id="{7AB33F09-0FAE-301C-50CC-5F2CDEC3DF16}"/>
                  </a:ext>
                </a:extLst>
              </p:cNvPr>
              <p:cNvSpPr/>
              <p:nvPr/>
            </p:nvSpPr>
            <p:spPr>
              <a:xfrm rot="408143">
                <a:off x="8505768" y="3430550"/>
                <a:ext cx="504845" cy="305821"/>
              </a:xfrm>
              <a:custGeom>
                <a:avLst/>
                <a:gdLst/>
                <a:ahLst/>
                <a:cxnLst/>
                <a:rect l="l" t="t" r="r" b="b"/>
                <a:pathLst>
                  <a:path w="29384" h="17800" extrusionOk="0">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09;p62">
                <a:extLst>
                  <a:ext uri="{FF2B5EF4-FFF2-40B4-BE49-F238E27FC236}">
                    <a16:creationId xmlns:a16="http://schemas.microsoft.com/office/drawing/2014/main" id="{9A1884AF-BE77-CB4A-57C1-4A49103F6FEE}"/>
                  </a:ext>
                </a:extLst>
              </p:cNvPr>
              <p:cNvSpPr/>
              <p:nvPr/>
            </p:nvSpPr>
            <p:spPr>
              <a:xfrm rot="408143">
                <a:off x="8537334" y="3392626"/>
                <a:ext cx="519208" cy="277111"/>
              </a:xfrm>
              <a:custGeom>
                <a:avLst/>
                <a:gdLst/>
                <a:ahLst/>
                <a:cxnLst/>
                <a:rect l="l" t="t" r="r" b="b"/>
                <a:pathLst>
                  <a:path w="30220" h="16129" extrusionOk="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10;p62">
                <a:extLst>
                  <a:ext uri="{FF2B5EF4-FFF2-40B4-BE49-F238E27FC236}">
                    <a16:creationId xmlns:a16="http://schemas.microsoft.com/office/drawing/2014/main" id="{8A4D803F-3762-1B2B-30A2-FBFB983ECE9D}"/>
                  </a:ext>
                </a:extLst>
              </p:cNvPr>
              <p:cNvSpPr/>
              <p:nvPr/>
            </p:nvSpPr>
            <p:spPr>
              <a:xfrm rot="408143">
                <a:off x="8605029" y="3293305"/>
                <a:ext cx="599907" cy="208611"/>
              </a:xfrm>
              <a:custGeom>
                <a:avLst/>
                <a:gdLst/>
                <a:ahLst/>
                <a:cxnLst/>
                <a:rect l="l" t="t" r="r" b="b"/>
                <a:pathLst>
                  <a:path w="34917" h="12142" extrusionOk="0">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11;p62">
                <a:extLst>
                  <a:ext uri="{FF2B5EF4-FFF2-40B4-BE49-F238E27FC236}">
                    <a16:creationId xmlns:a16="http://schemas.microsoft.com/office/drawing/2014/main" id="{32F0B28E-E3F6-D7DC-CC12-4A75DB4C20E7}"/>
                  </a:ext>
                </a:extLst>
              </p:cNvPr>
              <p:cNvSpPr/>
              <p:nvPr/>
            </p:nvSpPr>
            <p:spPr>
              <a:xfrm rot="408143">
                <a:off x="8623102" y="3258567"/>
                <a:ext cx="617844" cy="203285"/>
              </a:xfrm>
              <a:custGeom>
                <a:avLst/>
                <a:gdLst/>
                <a:ahLst/>
                <a:cxnLst/>
                <a:rect l="l" t="t" r="r" b="b"/>
                <a:pathLst>
                  <a:path w="35961" h="11832" extrusionOk="0">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12;p62">
                <a:extLst>
                  <a:ext uri="{FF2B5EF4-FFF2-40B4-BE49-F238E27FC236}">
                    <a16:creationId xmlns:a16="http://schemas.microsoft.com/office/drawing/2014/main" id="{73AF424A-9B51-70A2-A386-0684BDBEF34F}"/>
                  </a:ext>
                </a:extLst>
              </p:cNvPr>
              <p:cNvSpPr/>
              <p:nvPr/>
            </p:nvSpPr>
            <p:spPr>
              <a:xfrm rot="408143">
                <a:off x="8427825" y="3496939"/>
                <a:ext cx="494107" cy="282833"/>
              </a:xfrm>
              <a:custGeom>
                <a:avLst/>
                <a:gdLst/>
                <a:ahLst/>
                <a:cxnLst/>
                <a:rect l="l" t="t" r="r" b="b"/>
                <a:pathLst>
                  <a:path w="28759" h="16462" extrusionOk="0">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13;p62">
                <a:extLst>
                  <a:ext uri="{FF2B5EF4-FFF2-40B4-BE49-F238E27FC236}">
                    <a16:creationId xmlns:a16="http://schemas.microsoft.com/office/drawing/2014/main" id="{429D69A7-B091-0E4E-6383-08B32C78146E}"/>
                  </a:ext>
                </a:extLst>
              </p:cNvPr>
              <p:cNvSpPr/>
              <p:nvPr/>
            </p:nvSpPr>
            <p:spPr>
              <a:xfrm rot="408143">
                <a:off x="8637228" y="3223471"/>
                <a:ext cx="577486" cy="185674"/>
              </a:xfrm>
              <a:custGeom>
                <a:avLst/>
                <a:gdLst/>
                <a:ahLst/>
                <a:cxnLst/>
                <a:rect l="l" t="t" r="r" b="b"/>
                <a:pathLst>
                  <a:path w="33612" h="10807" extrusionOk="0">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14;p62">
                <a:extLst>
                  <a:ext uri="{FF2B5EF4-FFF2-40B4-BE49-F238E27FC236}">
                    <a16:creationId xmlns:a16="http://schemas.microsoft.com/office/drawing/2014/main" id="{5D240736-21FF-ED02-5CFB-18798A78D402}"/>
                  </a:ext>
                </a:extLst>
              </p:cNvPr>
              <p:cNvSpPr/>
              <p:nvPr/>
            </p:nvSpPr>
            <p:spPr>
              <a:xfrm rot="408143">
                <a:off x="6826233" y="1756077"/>
                <a:ext cx="1996271" cy="2120695"/>
              </a:xfrm>
              <a:custGeom>
                <a:avLst/>
                <a:gdLst/>
                <a:ahLst/>
                <a:cxnLst/>
                <a:rect l="l" t="t" r="r" b="b"/>
                <a:pathLst>
                  <a:path w="116191" h="123433" extrusionOk="0">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15;p62">
                <a:extLst>
                  <a:ext uri="{FF2B5EF4-FFF2-40B4-BE49-F238E27FC236}">
                    <a16:creationId xmlns:a16="http://schemas.microsoft.com/office/drawing/2014/main" id="{19A01C4E-54EE-27C8-F081-7E16589A88CC}"/>
                  </a:ext>
                </a:extLst>
              </p:cNvPr>
              <p:cNvSpPr/>
              <p:nvPr/>
            </p:nvSpPr>
            <p:spPr>
              <a:xfrm rot="408143">
                <a:off x="7419444" y="3363956"/>
                <a:ext cx="694952" cy="101110"/>
              </a:xfrm>
              <a:custGeom>
                <a:avLst/>
                <a:gdLst/>
                <a:ahLst/>
                <a:cxnLst/>
                <a:rect l="l" t="t" r="r" b="b"/>
                <a:pathLst>
                  <a:path w="40449" h="5885" extrusionOk="0">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16;p62">
                <a:extLst>
                  <a:ext uri="{FF2B5EF4-FFF2-40B4-BE49-F238E27FC236}">
                    <a16:creationId xmlns:a16="http://schemas.microsoft.com/office/drawing/2014/main" id="{ACE4A4BB-36CE-9574-9025-37ACF36B9A7B}"/>
                  </a:ext>
                </a:extLst>
              </p:cNvPr>
              <p:cNvSpPr/>
              <p:nvPr/>
            </p:nvSpPr>
            <p:spPr>
              <a:xfrm rot="408143">
                <a:off x="7547194" y="3149752"/>
                <a:ext cx="316559" cy="75871"/>
              </a:xfrm>
              <a:custGeom>
                <a:avLst/>
                <a:gdLst/>
                <a:ahLst/>
                <a:cxnLst/>
                <a:rect l="l" t="t" r="r" b="b"/>
                <a:pathLst>
                  <a:path w="18425" h="4416" extrusionOk="0">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17;p62">
                <a:extLst>
                  <a:ext uri="{FF2B5EF4-FFF2-40B4-BE49-F238E27FC236}">
                    <a16:creationId xmlns:a16="http://schemas.microsoft.com/office/drawing/2014/main" id="{3DEEF622-75B4-F3EA-E150-4A26239F45E9}"/>
                  </a:ext>
                </a:extLst>
              </p:cNvPr>
              <p:cNvSpPr/>
              <p:nvPr/>
            </p:nvSpPr>
            <p:spPr>
              <a:xfrm rot="407863">
                <a:off x="7056850" y="1835751"/>
                <a:ext cx="1608400" cy="1983523"/>
              </a:xfrm>
              <a:custGeom>
                <a:avLst/>
                <a:gdLst/>
                <a:ahLst/>
                <a:cxnLst/>
                <a:rect l="l" t="t" r="r" b="b"/>
                <a:pathLst>
                  <a:path w="94363" h="115449" extrusionOk="0">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18;p62">
                <a:extLst>
                  <a:ext uri="{FF2B5EF4-FFF2-40B4-BE49-F238E27FC236}">
                    <a16:creationId xmlns:a16="http://schemas.microsoft.com/office/drawing/2014/main" id="{BE4546F7-9E5E-9BB9-6DAC-A774F3E75040}"/>
                  </a:ext>
                </a:extLst>
              </p:cNvPr>
              <p:cNvSpPr/>
              <p:nvPr/>
            </p:nvSpPr>
            <p:spPr>
              <a:xfrm rot="408143">
                <a:off x="8290337" y="2613554"/>
                <a:ext cx="110302" cy="259175"/>
              </a:xfrm>
              <a:custGeom>
                <a:avLst/>
                <a:gdLst/>
                <a:ahLst/>
                <a:cxnLst/>
                <a:rect l="l" t="t" r="r" b="b"/>
                <a:pathLst>
                  <a:path w="6420" h="15085" extrusionOk="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19;p62">
                <a:extLst>
                  <a:ext uri="{FF2B5EF4-FFF2-40B4-BE49-F238E27FC236}">
                    <a16:creationId xmlns:a16="http://schemas.microsoft.com/office/drawing/2014/main" id="{808E8F63-164A-8ABC-4544-82FBA3CB8F1D}"/>
                  </a:ext>
                </a:extLst>
              </p:cNvPr>
              <p:cNvSpPr/>
              <p:nvPr/>
            </p:nvSpPr>
            <p:spPr>
              <a:xfrm rot="408143">
                <a:off x="8432869" y="2744564"/>
                <a:ext cx="108515" cy="347931"/>
              </a:xfrm>
              <a:custGeom>
                <a:avLst/>
                <a:gdLst/>
                <a:ahLst/>
                <a:cxnLst/>
                <a:rect l="l" t="t" r="r" b="b"/>
                <a:pathLst>
                  <a:path w="6316" h="20251" extrusionOk="0">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20;p62">
                <a:extLst>
                  <a:ext uri="{FF2B5EF4-FFF2-40B4-BE49-F238E27FC236}">
                    <a16:creationId xmlns:a16="http://schemas.microsoft.com/office/drawing/2014/main" id="{5070226C-EE82-132A-8D1C-CD3CA85B60A8}"/>
                  </a:ext>
                </a:extLst>
              </p:cNvPr>
              <p:cNvSpPr/>
              <p:nvPr/>
            </p:nvSpPr>
            <p:spPr>
              <a:xfrm rot="408143">
                <a:off x="8067871" y="3264014"/>
                <a:ext cx="267232" cy="335527"/>
              </a:xfrm>
              <a:custGeom>
                <a:avLst/>
                <a:gdLst/>
                <a:ahLst/>
                <a:cxnLst/>
                <a:rect l="l" t="t" r="r" b="b"/>
                <a:pathLst>
                  <a:path w="15554" h="19529" extrusionOk="0">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21;p62">
                <a:extLst>
                  <a:ext uri="{FF2B5EF4-FFF2-40B4-BE49-F238E27FC236}">
                    <a16:creationId xmlns:a16="http://schemas.microsoft.com/office/drawing/2014/main" id="{E8F96A36-CD3F-D559-F87A-8610C189EE7D}"/>
                  </a:ext>
                </a:extLst>
              </p:cNvPr>
              <p:cNvSpPr/>
              <p:nvPr/>
            </p:nvSpPr>
            <p:spPr>
              <a:xfrm rot="408143">
                <a:off x="7576097" y="3101234"/>
                <a:ext cx="967562" cy="196395"/>
              </a:xfrm>
              <a:custGeom>
                <a:avLst/>
                <a:gdLst/>
                <a:ahLst/>
                <a:cxnLst/>
                <a:rect l="l" t="t" r="r" b="b"/>
                <a:pathLst>
                  <a:path w="56316" h="11431" extrusionOk="0">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22;p62">
                <a:extLst>
                  <a:ext uri="{FF2B5EF4-FFF2-40B4-BE49-F238E27FC236}">
                    <a16:creationId xmlns:a16="http://schemas.microsoft.com/office/drawing/2014/main" id="{973F9B9E-6EF4-0B52-2F6A-C8FE36DCC92B}"/>
                  </a:ext>
                </a:extLst>
              </p:cNvPr>
              <p:cNvSpPr/>
              <p:nvPr/>
            </p:nvSpPr>
            <p:spPr>
              <a:xfrm rot="408143">
                <a:off x="8035626" y="2480722"/>
                <a:ext cx="501271" cy="700347"/>
              </a:xfrm>
              <a:custGeom>
                <a:avLst/>
                <a:gdLst/>
                <a:ahLst/>
                <a:cxnLst/>
                <a:rect l="l" t="t" r="r" b="b"/>
                <a:pathLst>
                  <a:path w="29176" h="40763" extrusionOk="0">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23;p62">
                <a:extLst>
                  <a:ext uri="{FF2B5EF4-FFF2-40B4-BE49-F238E27FC236}">
                    <a16:creationId xmlns:a16="http://schemas.microsoft.com/office/drawing/2014/main" id="{66945015-C928-6FAF-4B5B-030101764543}"/>
                  </a:ext>
                </a:extLst>
              </p:cNvPr>
              <p:cNvSpPr/>
              <p:nvPr/>
            </p:nvSpPr>
            <p:spPr>
              <a:xfrm rot="408143">
                <a:off x="7390431" y="3167365"/>
                <a:ext cx="1117311" cy="415195"/>
              </a:xfrm>
              <a:custGeom>
                <a:avLst/>
                <a:gdLst/>
                <a:ahLst/>
                <a:cxnLst/>
                <a:rect l="l" t="t" r="r" b="b"/>
                <a:pathLst>
                  <a:path w="65032" h="24166" extrusionOk="0">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24;p62">
                <a:extLst>
                  <a:ext uri="{FF2B5EF4-FFF2-40B4-BE49-F238E27FC236}">
                    <a16:creationId xmlns:a16="http://schemas.microsoft.com/office/drawing/2014/main" id="{7866931F-8376-FA3D-FC12-973FEBA46B94}"/>
                  </a:ext>
                </a:extLst>
              </p:cNvPr>
              <p:cNvSpPr/>
              <p:nvPr/>
            </p:nvSpPr>
            <p:spPr>
              <a:xfrm rot="408143">
                <a:off x="7506477" y="3476372"/>
                <a:ext cx="494090" cy="161415"/>
              </a:xfrm>
              <a:custGeom>
                <a:avLst/>
                <a:gdLst/>
                <a:ahLst/>
                <a:cxnLst/>
                <a:rect l="l" t="t" r="r" b="b"/>
                <a:pathLst>
                  <a:path w="28758" h="9395" extrusionOk="0">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25;p62">
                <a:extLst>
                  <a:ext uri="{FF2B5EF4-FFF2-40B4-BE49-F238E27FC236}">
                    <a16:creationId xmlns:a16="http://schemas.microsoft.com/office/drawing/2014/main" id="{2E4B5800-1C9E-473F-D14B-24D0258234B9}"/>
                  </a:ext>
                </a:extLst>
              </p:cNvPr>
              <p:cNvSpPr/>
              <p:nvPr/>
            </p:nvSpPr>
            <p:spPr>
              <a:xfrm rot="408143">
                <a:off x="7935930" y="2747234"/>
                <a:ext cx="563140" cy="495000"/>
              </a:xfrm>
              <a:custGeom>
                <a:avLst/>
                <a:gdLst/>
                <a:ahLst/>
                <a:cxnLst/>
                <a:rect l="l" t="t" r="r" b="b"/>
                <a:pathLst>
                  <a:path w="32777" h="28811" extrusionOk="0">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26;p62">
                <a:extLst>
                  <a:ext uri="{FF2B5EF4-FFF2-40B4-BE49-F238E27FC236}">
                    <a16:creationId xmlns:a16="http://schemas.microsoft.com/office/drawing/2014/main" id="{D48945B6-C3B2-5E87-EC10-0904CF912154}"/>
                  </a:ext>
                </a:extLst>
              </p:cNvPr>
              <p:cNvSpPr/>
              <p:nvPr/>
            </p:nvSpPr>
            <p:spPr>
              <a:xfrm rot="408143">
                <a:off x="7845947" y="3003805"/>
                <a:ext cx="609769" cy="221514"/>
              </a:xfrm>
              <a:custGeom>
                <a:avLst/>
                <a:gdLst/>
                <a:ahLst/>
                <a:cxnLst/>
                <a:rect l="l" t="t" r="r" b="b"/>
                <a:pathLst>
                  <a:path w="35491" h="12893" extrusionOk="0">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27;p62">
                <a:extLst>
                  <a:ext uri="{FF2B5EF4-FFF2-40B4-BE49-F238E27FC236}">
                    <a16:creationId xmlns:a16="http://schemas.microsoft.com/office/drawing/2014/main" id="{0C269A69-F37A-E498-BAC2-0A242ECFA314}"/>
                  </a:ext>
                </a:extLst>
              </p:cNvPr>
              <p:cNvSpPr/>
              <p:nvPr/>
            </p:nvSpPr>
            <p:spPr>
              <a:xfrm rot="408143">
                <a:off x="7870204" y="3183119"/>
                <a:ext cx="661776" cy="201069"/>
              </a:xfrm>
              <a:custGeom>
                <a:avLst/>
                <a:gdLst/>
                <a:ahLst/>
                <a:cxnLst/>
                <a:rect l="l" t="t" r="r" b="b"/>
                <a:pathLst>
                  <a:path w="38518" h="11703" extrusionOk="0">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28;p62">
                <a:extLst>
                  <a:ext uri="{FF2B5EF4-FFF2-40B4-BE49-F238E27FC236}">
                    <a16:creationId xmlns:a16="http://schemas.microsoft.com/office/drawing/2014/main" id="{16B620A9-E49F-5819-183F-5F9793092563}"/>
                  </a:ext>
                </a:extLst>
              </p:cNvPr>
              <p:cNvSpPr/>
              <p:nvPr/>
            </p:nvSpPr>
            <p:spPr>
              <a:xfrm rot="408143">
                <a:off x="7944446" y="2226484"/>
                <a:ext cx="570321" cy="500618"/>
              </a:xfrm>
              <a:custGeom>
                <a:avLst/>
                <a:gdLst/>
                <a:ahLst/>
                <a:cxnLst/>
                <a:rect l="l" t="t" r="r" b="b"/>
                <a:pathLst>
                  <a:path w="33195" h="29138" extrusionOk="0">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29;p62">
                <a:extLst>
                  <a:ext uri="{FF2B5EF4-FFF2-40B4-BE49-F238E27FC236}">
                    <a16:creationId xmlns:a16="http://schemas.microsoft.com/office/drawing/2014/main" id="{0B423167-413A-06FE-2EB4-63E2C2A833DB}"/>
                  </a:ext>
                </a:extLst>
              </p:cNvPr>
              <p:cNvSpPr/>
              <p:nvPr/>
            </p:nvSpPr>
            <p:spPr>
              <a:xfrm rot="408143">
                <a:off x="7881231" y="2428607"/>
                <a:ext cx="234056" cy="273503"/>
              </a:xfrm>
              <a:custGeom>
                <a:avLst/>
                <a:gdLst/>
                <a:ahLst/>
                <a:cxnLst/>
                <a:rect l="l" t="t" r="r" b="b"/>
                <a:pathLst>
                  <a:path w="13623" h="15919" extrusionOk="0">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30;p62">
                <a:extLst>
                  <a:ext uri="{FF2B5EF4-FFF2-40B4-BE49-F238E27FC236}">
                    <a16:creationId xmlns:a16="http://schemas.microsoft.com/office/drawing/2014/main" id="{8F5D79A5-B11F-3440-BFF8-59C3CDD5C00B}"/>
                  </a:ext>
                </a:extLst>
              </p:cNvPr>
              <p:cNvSpPr/>
              <p:nvPr/>
            </p:nvSpPr>
            <p:spPr>
              <a:xfrm rot="408143">
                <a:off x="7855128" y="3370325"/>
                <a:ext cx="261855" cy="161552"/>
              </a:xfrm>
              <a:custGeom>
                <a:avLst/>
                <a:gdLst/>
                <a:ahLst/>
                <a:cxnLst/>
                <a:rect l="l" t="t" r="r" b="b"/>
                <a:pathLst>
                  <a:path w="15241" h="9403" extrusionOk="0">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31;p62">
                <a:extLst>
                  <a:ext uri="{FF2B5EF4-FFF2-40B4-BE49-F238E27FC236}">
                    <a16:creationId xmlns:a16="http://schemas.microsoft.com/office/drawing/2014/main" id="{700159F7-3612-30DB-45E1-EDE97049521A}"/>
                  </a:ext>
                </a:extLst>
              </p:cNvPr>
              <p:cNvSpPr/>
              <p:nvPr/>
            </p:nvSpPr>
            <p:spPr>
              <a:xfrm rot="408143">
                <a:off x="8054997" y="3311677"/>
                <a:ext cx="294121" cy="260961"/>
              </a:xfrm>
              <a:custGeom>
                <a:avLst/>
                <a:gdLst/>
                <a:ahLst/>
                <a:cxnLst/>
                <a:rect l="l" t="t" r="r" b="b"/>
                <a:pathLst>
                  <a:path w="17119" h="15189" extrusionOk="0">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32;p62">
                <a:extLst>
                  <a:ext uri="{FF2B5EF4-FFF2-40B4-BE49-F238E27FC236}">
                    <a16:creationId xmlns:a16="http://schemas.microsoft.com/office/drawing/2014/main" id="{22E17C0B-FB88-AC20-CA5A-E0B95CE55455}"/>
                  </a:ext>
                </a:extLst>
              </p:cNvPr>
              <p:cNvSpPr/>
              <p:nvPr/>
            </p:nvSpPr>
            <p:spPr>
              <a:xfrm rot="408143">
                <a:off x="8474513" y="2610843"/>
                <a:ext cx="91471" cy="491409"/>
              </a:xfrm>
              <a:custGeom>
                <a:avLst/>
                <a:gdLst/>
                <a:ahLst/>
                <a:cxnLst/>
                <a:rect l="l" t="t" r="r" b="b"/>
                <a:pathLst>
                  <a:path w="5324" h="28602" extrusionOk="0">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33;p62">
                <a:extLst>
                  <a:ext uri="{FF2B5EF4-FFF2-40B4-BE49-F238E27FC236}">
                    <a16:creationId xmlns:a16="http://schemas.microsoft.com/office/drawing/2014/main" id="{5A7C99D3-F48F-B5C2-AE4F-34E85CBD05E5}"/>
                  </a:ext>
                </a:extLst>
              </p:cNvPr>
              <p:cNvSpPr/>
              <p:nvPr/>
            </p:nvSpPr>
            <p:spPr>
              <a:xfrm rot="408143">
                <a:off x="7783217" y="2581990"/>
                <a:ext cx="842914" cy="677032"/>
              </a:xfrm>
              <a:custGeom>
                <a:avLst/>
                <a:gdLst/>
                <a:ahLst/>
                <a:cxnLst/>
                <a:rect l="l" t="t" r="r" b="b"/>
                <a:pathLst>
                  <a:path w="49061" h="39406" extrusionOk="0">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34;p62">
                <a:extLst>
                  <a:ext uri="{FF2B5EF4-FFF2-40B4-BE49-F238E27FC236}">
                    <a16:creationId xmlns:a16="http://schemas.microsoft.com/office/drawing/2014/main" id="{587B80D9-B38C-7AEE-C6D6-7E208C4EBCD1}"/>
                  </a:ext>
                </a:extLst>
              </p:cNvPr>
              <p:cNvSpPr/>
              <p:nvPr/>
            </p:nvSpPr>
            <p:spPr>
              <a:xfrm rot="408143">
                <a:off x="7597822" y="3223513"/>
                <a:ext cx="1076060" cy="290581"/>
              </a:xfrm>
              <a:custGeom>
                <a:avLst/>
                <a:gdLst/>
                <a:ahLst/>
                <a:cxnLst/>
                <a:rect l="l" t="t" r="r" b="b"/>
                <a:pathLst>
                  <a:path w="62631" h="16913" extrusionOk="0">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35;p62">
                <a:extLst>
                  <a:ext uri="{FF2B5EF4-FFF2-40B4-BE49-F238E27FC236}">
                    <a16:creationId xmlns:a16="http://schemas.microsoft.com/office/drawing/2014/main" id="{4BD50D45-9B93-1811-D4F1-940A851F584C}"/>
                  </a:ext>
                </a:extLst>
              </p:cNvPr>
              <p:cNvSpPr/>
              <p:nvPr/>
            </p:nvSpPr>
            <p:spPr>
              <a:xfrm rot="408143">
                <a:off x="7966675" y="2124748"/>
                <a:ext cx="602604" cy="1075390"/>
              </a:xfrm>
              <a:custGeom>
                <a:avLst/>
                <a:gdLst/>
                <a:ahLst/>
                <a:cxnLst/>
                <a:rect l="l" t="t" r="r" b="b"/>
                <a:pathLst>
                  <a:path w="35074" h="62592" extrusionOk="0">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36;p62">
                <a:extLst>
                  <a:ext uri="{FF2B5EF4-FFF2-40B4-BE49-F238E27FC236}">
                    <a16:creationId xmlns:a16="http://schemas.microsoft.com/office/drawing/2014/main" id="{A815E7BA-0EC7-B607-784F-75EC00181BF6}"/>
                  </a:ext>
                </a:extLst>
              </p:cNvPr>
              <p:cNvSpPr/>
              <p:nvPr/>
            </p:nvSpPr>
            <p:spPr>
              <a:xfrm rot="408143">
                <a:off x="8216862" y="2112036"/>
                <a:ext cx="298622" cy="491409"/>
              </a:xfrm>
              <a:custGeom>
                <a:avLst/>
                <a:gdLst/>
                <a:ahLst/>
                <a:cxnLst/>
                <a:rect l="l" t="t" r="r" b="b"/>
                <a:pathLst>
                  <a:path w="17381" h="28602" extrusionOk="0">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37;p62">
                <a:extLst>
                  <a:ext uri="{FF2B5EF4-FFF2-40B4-BE49-F238E27FC236}">
                    <a16:creationId xmlns:a16="http://schemas.microsoft.com/office/drawing/2014/main" id="{32827936-D6E1-AEBF-5976-AD71E015D58C}"/>
                  </a:ext>
                </a:extLst>
              </p:cNvPr>
              <p:cNvSpPr/>
              <p:nvPr/>
            </p:nvSpPr>
            <p:spPr>
              <a:xfrm rot="408143">
                <a:off x="7741928" y="3145897"/>
                <a:ext cx="781939" cy="147069"/>
              </a:xfrm>
              <a:custGeom>
                <a:avLst/>
                <a:gdLst/>
                <a:ahLst/>
                <a:cxnLst/>
                <a:rect l="l" t="t" r="r" b="b"/>
                <a:pathLst>
                  <a:path w="45512" h="8560" extrusionOk="0">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38;p62">
                <a:extLst>
                  <a:ext uri="{FF2B5EF4-FFF2-40B4-BE49-F238E27FC236}">
                    <a16:creationId xmlns:a16="http://schemas.microsoft.com/office/drawing/2014/main" id="{32F3FC1A-4315-F37A-F83D-49133DB3A027}"/>
                  </a:ext>
                </a:extLst>
              </p:cNvPr>
              <p:cNvSpPr/>
              <p:nvPr/>
            </p:nvSpPr>
            <p:spPr>
              <a:xfrm rot="408143">
                <a:off x="7891681" y="2871891"/>
                <a:ext cx="617844" cy="309377"/>
              </a:xfrm>
              <a:custGeom>
                <a:avLst/>
                <a:gdLst/>
                <a:ahLst/>
                <a:cxnLst/>
                <a:rect l="l" t="t" r="r" b="b"/>
                <a:pathLst>
                  <a:path w="35961" h="18007" extrusionOk="0">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39;p62">
                <a:extLst>
                  <a:ext uri="{FF2B5EF4-FFF2-40B4-BE49-F238E27FC236}">
                    <a16:creationId xmlns:a16="http://schemas.microsoft.com/office/drawing/2014/main" id="{509596B3-E9ED-626B-3BBC-86421484D352}"/>
                  </a:ext>
                </a:extLst>
              </p:cNvPr>
              <p:cNvSpPr/>
              <p:nvPr/>
            </p:nvSpPr>
            <p:spPr>
              <a:xfrm rot="408143">
                <a:off x="8120580" y="2705079"/>
                <a:ext cx="1142412" cy="924524"/>
              </a:xfrm>
              <a:custGeom>
                <a:avLst/>
                <a:gdLst/>
                <a:ahLst/>
                <a:cxnLst/>
                <a:rect l="l" t="t" r="r" b="b"/>
                <a:pathLst>
                  <a:path w="66493" h="53811" extrusionOk="0">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40;p62">
                <a:extLst>
                  <a:ext uri="{FF2B5EF4-FFF2-40B4-BE49-F238E27FC236}">
                    <a16:creationId xmlns:a16="http://schemas.microsoft.com/office/drawing/2014/main" id="{FFB65598-C5DB-D4F2-007F-0BAA42301532}"/>
                  </a:ext>
                </a:extLst>
              </p:cNvPr>
              <p:cNvSpPr/>
              <p:nvPr/>
            </p:nvSpPr>
            <p:spPr>
              <a:xfrm rot="408143">
                <a:off x="6827247" y="1676517"/>
                <a:ext cx="2352071" cy="1541869"/>
              </a:xfrm>
              <a:custGeom>
                <a:avLst/>
                <a:gdLst/>
                <a:ahLst/>
                <a:cxnLst/>
                <a:rect l="l" t="t" r="r" b="b"/>
                <a:pathLst>
                  <a:path w="136900" h="89743" extrusionOk="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41;p62">
                <a:extLst>
                  <a:ext uri="{FF2B5EF4-FFF2-40B4-BE49-F238E27FC236}">
                    <a16:creationId xmlns:a16="http://schemas.microsoft.com/office/drawing/2014/main" id="{267E5172-18EF-6B6A-C219-5574988CC2CB}"/>
                  </a:ext>
                </a:extLst>
              </p:cNvPr>
              <p:cNvSpPr/>
              <p:nvPr/>
            </p:nvSpPr>
            <p:spPr>
              <a:xfrm rot="408143">
                <a:off x="6505053" y="2094107"/>
                <a:ext cx="380214" cy="1222218"/>
              </a:xfrm>
              <a:custGeom>
                <a:avLst/>
                <a:gdLst/>
                <a:ahLst/>
                <a:cxnLst/>
                <a:rect l="l" t="t" r="r" b="b"/>
                <a:pathLst>
                  <a:path w="22130" h="71138" extrusionOk="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42;p62">
                <a:extLst>
                  <a:ext uri="{FF2B5EF4-FFF2-40B4-BE49-F238E27FC236}">
                    <a16:creationId xmlns:a16="http://schemas.microsoft.com/office/drawing/2014/main" id="{9DBF2D49-D004-8182-4FB0-15ED6719FE28}"/>
                  </a:ext>
                </a:extLst>
              </p:cNvPr>
              <p:cNvSpPr/>
              <p:nvPr/>
            </p:nvSpPr>
            <p:spPr>
              <a:xfrm rot="408143">
                <a:off x="6676188" y="3425262"/>
                <a:ext cx="2136863" cy="564342"/>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43;p62">
                <a:extLst>
                  <a:ext uri="{FF2B5EF4-FFF2-40B4-BE49-F238E27FC236}">
                    <a16:creationId xmlns:a16="http://schemas.microsoft.com/office/drawing/2014/main" id="{487D2B78-0D96-636F-38F6-7C5EA8353AF4}"/>
                  </a:ext>
                </a:extLst>
              </p:cNvPr>
              <p:cNvSpPr/>
              <p:nvPr/>
            </p:nvSpPr>
            <p:spPr>
              <a:xfrm rot="408305">
                <a:off x="6832984" y="2301934"/>
                <a:ext cx="338117" cy="862638"/>
              </a:xfrm>
              <a:custGeom>
                <a:avLst/>
                <a:gdLst/>
                <a:ahLst/>
                <a:cxnLst/>
                <a:rect l="l" t="t" r="r" b="b"/>
                <a:pathLst>
                  <a:path w="26358" h="50209" extrusionOk="0">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44;p62">
                <a:extLst>
                  <a:ext uri="{FF2B5EF4-FFF2-40B4-BE49-F238E27FC236}">
                    <a16:creationId xmlns:a16="http://schemas.microsoft.com/office/drawing/2014/main" id="{9C213D83-8EFC-CCCD-2770-1BA49EEB23CD}"/>
                  </a:ext>
                </a:extLst>
              </p:cNvPr>
              <p:cNvSpPr/>
              <p:nvPr/>
            </p:nvSpPr>
            <p:spPr>
              <a:xfrm rot="408143">
                <a:off x="6827515" y="1720346"/>
                <a:ext cx="1928819" cy="2196841"/>
              </a:xfrm>
              <a:custGeom>
                <a:avLst/>
                <a:gdLst/>
                <a:ahLst/>
                <a:cxnLst/>
                <a:rect l="l" t="t" r="r" b="b"/>
                <a:pathLst>
                  <a:path w="112265" h="127865" extrusionOk="0">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45;p62">
                <a:extLst>
                  <a:ext uri="{FF2B5EF4-FFF2-40B4-BE49-F238E27FC236}">
                    <a16:creationId xmlns:a16="http://schemas.microsoft.com/office/drawing/2014/main" id="{1159DFFF-135A-B1B6-1430-635BF59FA3B9}"/>
                  </a:ext>
                </a:extLst>
              </p:cNvPr>
              <p:cNvSpPr/>
              <p:nvPr/>
            </p:nvSpPr>
            <p:spPr>
              <a:xfrm rot="408143">
                <a:off x="6860970" y="2235923"/>
                <a:ext cx="17954" cy="188320"/>
              </a:xfrm>
              <a:custGeom>
                <a:avLst/>
                <a:gdLst/>
                <a:ahLst/>
                <a:cxnLst/>
                <a:rect l="l" t="t" r="r" b="b"/>
                <a:pathLst>
                  <a:path w="1045" h="10961" extrusionOk="0">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46;p62">
                <a:extLst>
                  <a:ext uri="{FF2B5EF4-FFF2-40B4-BE49-F238E27FC236}">
                    <a16:creationId xmlns:a16="http://schemas.microsoft.com/office/drawing/2014/main" id="{F08E9298-BDEE-3D93-95BF-6982B5A008CE}"/>
                  </a:ext>
                </a:extLst>
              </p:cNvPr>
              <p:cNvSpPr/>
              <p:nvPr/>
            </p:nvSpPr>
            <p:spPr>
              <a:xfrm rot="408143">
                <a:off x="6811313" y="2277091"/>
                <a:ext cx="36767" cy="167703"/>
              </a:xfrm>
              <a:custGeom>
                <a:avLst/>
                <a:gdLst/>
                <a:ahLst/>
                <a:cxnLst/>
                <a:rect l="l" t="t" r="r" b="b"/>
                <a:pathLst>
                  <a:path w="2140" h="9761" extrusionOk="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47;p62">
                <a:extLst>
                  <a:ext uri="{FF2B5EF4-FFF2-40B4-BE49-F238E27FC236}">
                    <a16:creationId xmlns:a16="http://schemas.microsoft.com/office/drawing/2014/main" id="{E9878D27-B0B6-DCF7-8493-195215ABB603}"/>
                  </a:ext>
                </a:extLst>
              </p:cNvPr>
              <p:cNvSpPr/>
              <p:nvPr/>
            </p:nvSpPr>
            <p:spPr>
              <a:xfrm rot="408143">
                <a:off x="6690801" y="2924410"/>
                <a:ext cx="49344" cy="137207"/>
              </a:xfrm>
              <a:custGeom>
                <a:avLst/>
                <a:gdLst/>
                <a:ahLst/>
                <a:cxnLst/>
                <a:rect l="l" t="t" r="r" b="b"/>
                <a:pathLst>
                  <a:path w="2872" h="7986" extrusionOk="0">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948;p62">
                <a:extLst>
                  <a:ext uri="{FF2B5EF4-FFF2-40B4-BE49-F238E27FC236}">
                    <a16:creationId xmlns:a16="http://schemas.microsoft.com/office/drawing/2014/main" id="{2F443AB5-E14D-7B9D-B8F4-052E53F4EAE8}"/>
                  </a:ext>
                </a:extLst>
              </p:cNvPr>
              <p:cNvSpPr/>
              <p:nvPr/>
            </p:nvSpPr>
            <p:spPr>
              <a:xfrm rot="408143">
                <a:off x="6728896" y="2967986"/>
                <a:ext cx="35874" cy="167703"/>
              </a:xfrm>
              <a:custGeom>
                <a:avLst/>
                <a:gdLst/>
                <a:ahLst/>
                <a:cxnLst/>
                <a:rect l="l" t="t" r="r" b="b"/>
                <a:pathLst>
                  <a:path w="2088" h="9761" extrusionOk="0">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949;p62">
                <a:extLst>
                  <a:ext uri="{FF2B5EF4-FFF2-40B4-BE49-F238E27FC236}">
                    <a16:creationId xmlns:a16="http://schemas.microsoft.com/office/drawing/2014/main" id="{91D38C2A-0750-0F99-77B3-087FAFC1AFB3}"/>
                  </a:ext>
                </a:extLst>
              </p:cNvPr>
              <p:cNvSpPr/>
              <p:nvPr/>
            </p:nvSpPr>
            <p:spPr>
              <a:xfrm rot="408143">
                <a:off x="6716890" y="2410174"/>
                <a:ext cx="52917" cy="107621"/>
              </a:xfrm>
              <a:custGeom>
                <a:avLst/>
                <a:gdLst/>
                <a:ahLst/>
                <a:cxnLst/>
                <a:rect l="l" t="t" r="r" b="b"/>
                <a:pathLst>
                  <a:path w="3080" h="6264" extrusionOk="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950;p62">
                <a:extLst>
                  <a:ext uri="{FF2B5EF4-FFF2-40B4-BE49-F238E27FC236}">
                    <a16:creationId xmlns:a16="http://schemas.microsoft.com/office/drawing/2014/main" id="{F239BF2E-8DDE-7B4E-A36C-94A4A51E8449}"/>
                  </a:ext>
                </a:extLst>
              </p:cNvPr>
              <p:cNvSpPr/>
              <p:nvPr/>
            </p:nvSpPr>
            <p:spPr>
              <a:xfrm rot="408143">
                <a:off x="6759697" y="2341049"/>
                <a:ext cx="48433" cy="133633"/>
              </a:xfrm>
              <a:custGeom>
                <a:avLst/>
                <a:gdLst/>
                <a:ahLst/>
                <a:cxnLst/>
                <a:rect l="l" t="t" r="r" b="b"/>
                <a:pathLst>
                  <a:path w="2819" h="7778" extrusionOk="0">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951;p62">
                <a:extLst>
                  <a:ext uri="{FF2B5EF4-FFF2-40B4-BE49-F238E27FC236}">
                    <a16:creationId xmlns:a16="http://schemas.microsoft.com/office/drawing/2014/main" id="{D638C28F-F2B3-1C0C-20A5-6BE73D3EF85C}"/>
                  </a:ext>
                </a:extLst>
              </p:cNvPr>
              <p:cNvSpPr/>
              <p:nvPr/>
            </p:nvSpPr>
            <p:spPr>
              <a:xfrm rot="408143">
                <a:off x="6769283" y="3006588"/>
                <a:ext cx="26029" cy="184747"/>
              </a:xfrm>
              <a:custGeom>
                <a:avLst/>
                <a:gdLst/>
                <a:ahLst/>
                <a:cxnLst/>
                <a:rect l="l" t="t" r="r" b="b"/>
                <a:pathLst>
                  <a:path w="1515" h="10753" extrusionOk="0">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952;p62">
                <a:extLst>
                  <a:ext uri="{FF2B5EF4-FFF2-40B4-BE49-F238E27FC236}">
                    <a16:creationId xmlns:a16="http://schemas.microsoft.com/office/drawing/2014/main" id="{DE995C33-C79A-83B9-728D-BBF56E441FD3}"/>
                  </a:ext>
                </a:extLst>
              </p:cNvPr>
              <p:cNvSpPr/>
              <p:nvPr/>
            </p:nvSpPr>
            <p:spPr>
              <a:xfrm rot="408143">
                <a:off x="6644264" y="2665445"/>
                <a:ext cx="44842" cy="57402"/>
              </a:xfrm>
              <a:custGeom>
                <a:avLst/>
                <a:gdLst/>
                <a:ahLst/>
                <a:cxnLst/>
                <a:rect l="l" t="t" r="r" b="b"/>
                <a:pathLst>
                  <a:path w="2610" h="3341" extrusionOk="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953;p62">
              <a:extLst>
                <a:ext uri="{FF2B5EF4-FFF2-40B4-BE49-F238E27FC236}">
                  <a16:creationId xmlns:a16="http://schemas.microsoft.com/office/drawing/2014/main" id="{AF005DC9-09C6-5D06-906D-72220C673896}"/>
                </a:ext>
              </a:extLst>
            </p:cNvPr>
            <p:cNvSpPr/>
            <p:nvPr/>
          </p:nvSpPr>
          <p:spPr>
            <a:xfrm rot="-45350" flipH="1">
              <a:off x="2858849" y="2496947"/>
              <a:ext cx="149858" cy="382251"/>
            </a:xfrm>
            <a:custGeom>
              <a:avLst/>
              <a:gdLst/>
              <a:ahLst/>
              <a:cxnLst/>
              <a:rect l="l" t="t" r="r" b="b"/>
              <a:pathLst>
                <a:path w="26358" h="50209" extrusionOk="0">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881;p62">
            <a:extLst>
              <a:ext uri="{FF2B5EF4-FFF2-40B4-BE49-F238E27FC236}">
                <a16:creationId xmlns:a16="http://schemas.microsoft.com/office/drawing/2014/main" id="{F95A90D1-2CC5-09CA-AF62-C92ABF69DBB1}"/>
              </a:ext>
            </a:extLst>
          </p:cNvPr>
          <p:cNvSpPr txBox="1">
            <a:spLocks/>
          </p:cNvSpPr>
          <p:nvPr/>
        </p:nvSpPr>
        <p:spPr>
          <a:xfrm>
            <a:off x="3033657" y="2035510"/>
            <a:ext cx="5472477" cy="110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IBM Plex Sans SemiBold"/>
              <a:buNone/>
              <a:defRPr sz="3000" b="0" i="0" u="none" strike="noStrike" cap="none">
                <a:solidFill>
                  <a:schemeClr val="dk1"/>
                </a:solidFill>
                <a:latin typeface="IBM Plex Sans SemiBold"/>
                <a:ea typeface="IBM Plex Sans SemiBold"/>
                <a:cs typeface="IBM Plex Sans SemiBold"/>
                <a:sym typeface="IBM Plex Sans SemiBold"/>
              </a:defRPr>
            </a:lvl1pPr>
            <a:lvl2pPr marR="0" lvl="1" algn="l" rtl="0">
              <a:lnSpc>
                <a:spcPct val="100000"/>
              </a:lnSpc>
              <a:spcBef>
                <a:spcPts val="0"/>
              </a:spcBef>
              <a:spcAft>
                <a:spcPts val="0"/>
              </a:spcAft>
              <a:buClr>
                <a:schemeClr val="dk1"/>
              </a:buClr>
              <a:buSzPts val="3000"/>
              <a:buFont typeface="IBM Plex Sans SemiBold"/>
              <a:buNone/>
              <a:defRPr sz="3000" b="0" i="0" u="none" strike="noStrike" cap="none">
                <a:solidFill>
                  <a:schemeClr val="dk1"/>
                </a:solidFill>
                <a:latin typeface="IBM Plex Sans SemiBold"/>
                <a:ea typeface="IBM Plex Sans SemiBold"/>
                <a:cs typeface="IBM Plex Sans SemiBold"/>
                <a:sym typeface="IBM Plex Sans SemiBold"/>
              </a:defRPr>
            </a:lvl2pPr>
            <a:lvl3pPr marR="0" lvl="2" algn="l" rtl="0">
              <a:lnSpc>
                <a:spcPct val="100000"/>
              </a:lnSpc>
              <a:spcBef>
                <a:spcPts val="0"/>
              </a:spcBef>
              <a:spcAft>
                <a:spcPts val="0"/>
              </a:spcAft>
              <a:buClr>
                <a:schemeClr val="dk1"/>
              </a:buClr>
              <a:buSzPts val="3000"/>
              <a:buFont typeface="IBM Plex Sans SemiBold"/>
              <a:buNone/>
              <a:defRPr sz="3000" b="0" i="0" u="none" strike="noStrike" cap="none">
                <a:solidFill>
                  <a:schemeClr val="dk1"/>
                </a:solidFill>
                <a:latin typeface="IBM Plex Sans SemiBold"/>
                <a:ea typeface="IBM Plex Sans SemiBold"/>
                <a:cs typeface="IBM Plex Sans SemiBold"/>
                <a:sym typeface="IBM Plex Sans SemiBold"/>
              </a:defRPr>
            </a:lvl3pPr>
            <a:lvl4pPr marR="0" lvl="3" algn="l" rtl="0">
              <a:lnSpc>
                <a:spcPct val="100000"/>
              </a:lnSpc>
              <a:spcBef>
                <a:spcPts val="0"/>
              </a:spcBef>
              <a:spcAft>
                <a:spcPts val="0"/>
              </a:spcAft>
              <a:buClr>
                <a:schemeClr val="dk1"/>
              </a:buClr>
              <a:buSzPts val="3000"/>
              <a:buFont typeface="IBM Plex Sans SemiBold"/>
              <a:buNone/>
              <a:defRPr sz="3000" b="0" i="0" u="none" strike="noStrike" cap="none">
                <a:solidFill>
                  <a:schemeClr val="dk1"/>
                </a:solidFill>
                <a:latin typeface="IBM Plex Sans SemiBold"/>
                <a:ea typeface="IBM Plex Sans SemiBold"/>
                <a:cs typeface="IBM Plex Sans SemiBold"/>
                <a:sym typeface="IBM Plex Sans SemiBold"/>
              </a:defRPr>
            </a:lvl4pPr>
            <a:lvl5pPr marR="0" lvl="4" algn="l" rtl="0">
              <a:lnSpc>
                <a:spcPct val="100000"/>
              </a:lnSpc>
              <a:spcBef>
                <a:spcPts val="0"/>
              </a:spcBef>
              <a:spcAft>
                <a:spcPts val="0"/>
              </a:spcAft>
              <a:buClr>
                <a:schemeClr val="dk1"/>
              </a:buClr>
              <a:buSzPts val="3000"/>
              <a:buFont typeface="IBM Plex Sans SemiBold"/>
              <a:buNone/>
              <a:defRPr sz="3000" b="0" i="0" u="none" strike="noStrike" cap="none">
                <a:solidFill>
                  <a:schemeClr val="dk1"/>
                </a:solidFill>
                <a:latin typeface="IBM Plex Sans SemiBold"/>
                <a:ea typeface="IBM Plex Sans SemiBold"/>
                <a:cs typeface="IBM Plex Sans SemiBold"/>
                <a:sym typeface="IBM Plex Sans SemiBold"/>
              </a:defRPr>
            </a:lvl5pPr>
            <a:lvl6pPr marR="0" lvl="5" algn="l" rtl="0">
              <a:lnSpc>
                <a:spcPct val="100000"/>
              </a:lnSpc>
              <a:spcBef>
                <a:spcPts val="0"/>
              </a:spcBef>
              <a:spcAft>
                <a:spcPts val="0"/>
              </a:spcAft>
              <a:buClr>
                <a:schemeClr val="dk1"/>
              </a:buClr>
              <a:buSzPts val="3000"/>
              <a:buFont typeface="IBM Plex Sans SemiBold"/>
              <a:buNone/>
              <a:defRPr sz="3000" b="0" i="0" u="none" strike="noStrike" cap="none">
                <a:solidFill>
                  <a:schemeClr val="dk1"/>
                </a:solidFill>
                <a:latin typeface="IBM Plex Sans SemiBold"/>
                <a:ea typeface="IBM Plex Sans SemiBold"/>
                <a:cs typeface="IBM Plex Sans SemiBold"/>
                <a:sym typeface="IBM Plex Sans SemiBold"/>
              </a:defRPr>
            </a:lvl6pPr>
            <a:lvl7pPr marR="0" lvl="6" algn="l" rtl="0">
              <a:lnSpc>
                <a:spcPct val="100000"/>
              </a:lnSpc>
              <a:spcBef>
                <a:spcPts val="0"/>
              </a:spcBef>
              <a:spcAft>
                <a:spcPts val="0"/>
              </a:spcAft>
              <a:buClr>
                <a:schemeClr val="dk1"/>
              </a:buClr>
              <a:buSzPts val="3000"/>
              <a:buFont typeface="IBM Plex Sans SemiBold"/>
              <a:buNone/>
              <a:defRPr sz="3000" b="0" i="0" u="none" strike="noStrike" cap="none">
                <a:solidFill>
                  <a:schemeClr val="dk1"/>
                </a:solidFill>
                <a:latin typeface="IBM Plex Sans SemiBold"/>
                <a:ea typeface="IBM Plex Sans SemiBold"/>
                <a:cs typeface="IBM Plex Sans SemiBold"/>
                <a:sym typeface="IBM Plex Sans SemiBold"/>
              </a:defRPr>
            </a:lvl7pPr>
            <a:lvl8pPr marR="0" lvl="7" algn="l" rtl="0">
              <a:lnSpc>
                <a:spcPct val="100000"/>
              </a:lnSpc>
              <a:spcBef>
                <a:spcPts val="0"/>
              </a:spcBef>
              <a:spcAft>
                <a:spcPts val="0"/>
              </a:spcAft>
              <a:buClr>
                <a:schemeClr val="dk1"/>
              </a:buClr>
              <a:buSzPts val="3000"/>
              <a:buFont typeface="IBM Plex Sans SemiBold"/>
              <a:buNone/>
              <a:defRPr sz="3000" b="0" i="0" u="none" strike="noStrike" cap="none">
                <a:solidFill>
                  <a:schemeClr val="dk1"/>
                </a:solidFill>
                <a:latin typeface="IBM Plex Sans SemiBold"/>
                <a:ea typeface="IBM Plex Sans SemiBold"/>
                <a:cs typeface="IBM Plex Sans SemiBold"/>
                <a:sym typeface="IBM Plex Sans SemiBold"/>
              </a:defRPr>
            </a:lvl8pPr>
            <a:lvl9pPr marR="0" lvl="8" algn="l" rtl="0">
              <a:lnSpc>
                <a:spcPct val="100000"/>
              </a:lnSpc>
              <a:spcBef>
                <a:spcPts val="0"/>
              </a:spcBef>
              <a:spcAft>
                <a:spcPts val="0"/>
              </a:spcAft>
              <a:buClr>
                <a:schemeClr val="dk1"/>
              </a:buClr>
              <a:buSzPts val="3000"/>
              <a:buFont typeface="IBM Plex Sans SemiBold"/>
              <a:buNone/>
              <a:defRPr sz="3000" b="0" i="0" u="none" strike="noStrike" cap="none">
                <a:solidFill>
                  <a:schemeClr val="dk1"/>
                </a:solidFill>
                <a:latin typeface="IBM Plex Sans SemiBold"/>
                <a:ea typeface="IBM Plex Sans SemiBold"/>
                <a:cs typeface="IBM Plex Sans SemiBold"/>
                <a:sym typeface="IBM Plex Sans SemiBold"/>
              </a:defRPr>
            </a:lvl9pPr>
          </a:lstStyle>
          <a:p>
            <a:pPr algn="r"/>
            <a:r>
              <a:rPr lang="en-US" sz="6600" dirty="0"/>
              <a:t>THANK YOU!</a:t>
            </a:r>
          </a:p>
        </p:txBody>
      </p:sp>
      <p:cxnSp>
        <p:nvCxnSpPr>
          <p:cNvPr id="61" name="Google Shape;883;p62">
            <a:extLst>
              <a:ext uri="{FF2B5EF4-FFF2-40B4-BE49-F238E27FC236}">
                <a16:creationId xmlns:a16="http://schemas.microsoft.com/office/drawing/2014/main" id="{F710F51F-D1D2-8706-714D-C8317FB30335}"/>
              </a:ext>
            </a:extLst>
          </p:cNvPr>
          <p:cNvCxnSpPr/>
          <p:nvPr/>
        </p:nvCxnSpPr>
        <p:spPr>
          <a:xfrm>
            <a:off x="3727400" y="3010212"/>
            <a:ext cx="4433100" cy="0"/>
          </a:xfrm>
          <a:prstGeom prst="straightConnector1">
            <a:avLst/>
          </a:prstGeom>
          <a:noFill/>
          <a:ln w="9525"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B7F1B0C4-2B20-0EC3-80DA-94BDCE95F285}"/>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25</a:t>
            </a:r>
            <a:endParaRPr lang="en-US" b="1" dirty="0">
              <a:solidFill>
                <a:schemeClr val="dk1"/>
              </a:solidFill>
              <a:latin typeface="-apple-system"/>
              <a:sym typeface="IBM Plex Sans SemiBol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55"/>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LITERATURE REVIEW</a:t>
            </a:r>
          </a:p>
        </p:txBody>
      </p:sp>
      <p:cxnSp>
        <p:nvCxnSpPr>
          <p:cNvPr id="812" name="Google Shape;812;p55"/>
          <p:cNvCxnSpPr/>
          <p:nvPr/>
        </p:nvCxnSpPr>
        <p:spPr>
          <a:xfrm>
            <a:off x="2713950" y="3446075"/>
            <a:ext cx="3716100" cy="0"/>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7CC45F6C-4FF6-97EB-2A1B-4724047B9EDF}"/>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03</a:t>
            </a:r>
            <a:endParaRPr lang="en-US" b="1" dirty="0">
              <a:solidFill>
                <a:schemeClr val="dk1"/>
              </a:solidFill>
              <a:latin typeface="-apple-system"/>
              <a:sym typeface="IBM Plex Sans SemiBold"/>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pic>
        <p:nvPicPr>
          <p:cNvPr id="1239" name="Google Shape;1239;p64"/>
          <p:cNvPicPr preferRelativeResize="0"/>
          <p:nvPr/>
        </p:nvPicPr>
        <p:blipFill>
          <a:blip r:embed="rId3">
            <a:alphaModFix/>
          </a:blip>
          <a:stretch>
            <a:fillRect/>
          </a:stretch>
        </p:blipFill>
        <p:spPr>
          <a:xfrm rot="-8664055">
            <a:off x="3934066" y="2949373"/>
            <a:ext cx="2913898" cy="2915723"/>
          </a:xfrm>
          <a:prstGeom prst="rect">
            <a:avLst/>
          </a:prstGeom>
          <a:noFill/>
          <a:ln>
            <a:noFill/>
          </a:ln>
        </p:spPr>
      </p:pic>
      <p:pic>
        <p:nvPicPr>
          <p:cNvPr id="1240" name="Google Shape;1240;p64"/>
          <p:cNvPicPr preferRelativeResize="0"/>
          <p:nvPr/>
        </p:nvPicPr>
        <p:blipFill>
          <a:blip r:embed="rId3">
            <a:alphaModFix/>
          </a:blip>
          <a:stretch>
            <a:fillRect/>
          </a:stretch>
        </p:blipFill>
        <p:spPr>
          <a:xfrm>
            <a:off x="-1209298" y="2551200"/>
            <a:ext cx="2913899" cy="2915727"/>
          </a:xfrm>
          <a:prstGeom prst="rect">
            <a:avLst/>
          </a:prstGeom>
          <a:noFill/>
          <a:ln>
            <a:noFill/>
          </a:ln>
        </p:spPr>
      </p:pic>
      <p:sp>
        <p:nvSpPr>
          <p:cNvPr id="1242" name="Google Shape;1242;p64"/>
          <p:cNvSpPr txBox="1">
            <a:spLocks noGrp="1"/>
          </p:cNvSpPr>
          <p:nvPr>
            <p:ph type="title"/>
          </p:nvPr>
        </p:nvSpPr>
        <p:spPr>
          <a:xfrm>
            <a:off x="241004" y="445024"/>
            <a:ext cx="8457489" cy="1324291"/>
          </a:xfrm>
          <a:prstGeom prst="rect">
            <a:avLst/>
          </a:prstGeom>
        </p:spPr>
        <p:txBody>
          <a:bodyPr spcFirstLastPara="1" wrap="square" lIns="91425" tIns="91425" rIns="91425" bIns="91425" anchor="t" anchorCtr="0">
            <a:noAutofit/>
          </a:bodyPr>
          <a:lstStyle/>
          <a:p>
            <a:r>
              <a:rPr lang="en-US" sz="1600" b="1" dirty="0">
                <a:latin typeface="Rubik" panose="02000604000000020004" pitchFamily="2" charset="-79"/>
                <a:cs typeface="Rubik" panose="02000604000000020004" pitchFamily="2" charset="-79"/>
              </a:rPr>
              <a:t>[1] Y. Sun, H. Zou, X. Li, S. Xu, and C. Liu, “Plasma metabolomics reveals metabolic profiling for diabetic retinopathy and disease progression,” Frontiers, 29-Sep-2021. </a:t>
            </a:r>
          </a:p>
        </p:txBody>
      </p:sp>
      <p:grpSp>
        <p:nvGrpSpPr>
          <p:cNvPr id="1244" name="Google Shape;1244;p64"/>
          <p:cNvGrpSpPr/>
          <p:nvPr/>
        </p:nvGrpSpPr>
        <p:grpSpPr>
          <a:xfrm rot="310172">
            <a:off x="8097984" y="1981833"/>
            <a:ext cx="4205013" cy="2912398"/>
            <a:chOff x="5145006" y="1346877"/>
            <a:chExt cx="4205150" cy="2912493"/>
          </a:xfrm>
        </p:grpSpPr>
        <p:sp>
          <p:nvSpPr>
            <p:cNvPr id="1245" name="Google Shape;1245;p64"/>
            <p:cNvSpPr/>
            <p:nvPr/>
          </p:nvSpPr>
          <p:spPr>
            <a:xfrm rot="10753520" flipH="1">
              <a:off x="5366230" y="2084481"/>
              <a:ext cx="536731" cy="1376679"/>
            </a:xfrm>
            <a:custGeom>
              <a:avLst/>
              <a:gdLst/>
              <a:ahLst/>
              <a:cxnLst/>
              <a:rect l="l" t="t" r="r" b="b"/>
              <a:pathLst>
                <a:path w="17381" h="61639" extrusionOk="0">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4"/>
            <p:cNvSpPr/>
            <p:nvPr/>
          </p:nvSpPr>
          <p:spPr>
            <a:xfrm>
              <a:off x="5602190" y="1666179"/>
              <a:ext cx="3747966" cy="2222409"/>
            </a:xfrm>
            <a:custGeom>
              <a:avLst/>
              <a:gdLst/>
              <a:ahLst/>
              <a:cxnLst/>
              <a:rect l="l" t="t" r="r" b="b"/>
              <a:pathLst>
                <a:path w="250742" h="148681" extrusionOk="0">
                  <a:moveTo>
                    <a:pt x="54896" y="0"/>
                  </a:moveTo>
                  <a:cubicBezTo>
                    <a:pt x="54126" y="0"/>
                    <a:pt x="53356" y="0"/>
                    <a:pt x="52614" y="29"/>
                  </a:cubicBezTo>
                  <a:cubicBezTo>
                    <a:pt x="52243" y="29"/>
                    <a:pt x="51872" y="57"/>
                    <a:pt x="51501" y="86"/>
                  </a:cubicBezTo>
                  <a:cubicBezTo>
                    <a:pt x="51102" y="86"/>
                    <a:pt x="50731" y="114"/>
                    <a:pt x="50331" y="143"/>
                  </a:cubicBezTo>
                  <a:cubicBezTo>
                    <a:pt x="50046" y="143"/>
                    <a:pt x="49789" y="171"/>
                    <a:pt x="49504" y="200"/>
                  </a:cubicBezTo>
                  <a:cubicBezTo>
                    <a:pt x="49276" y="228"/>
                    <a:pt x="49076" y="228"/>
                    <a:pt x="48848" y="257"/>
                  </a:cubicBezTo>
                  <a:cubicBezTo>
                    <a:pt x="48391" y="285"/>
                    <a:pt x="47906" y="342"/>
                    <a:pt x="47421" y="371"/>
                  </a:cubicBezTo>
                  <a:cubicBezTo>
                    <a:pt x="29132" y="2311"/>
                    <a:pt x="15151" y="11413"/>
                    <a:pt x="5793" y="24880"/>
                  </a:cubicBezTo>
                  <a:cubicBezTo>
                    <a:pt x="4366" y="26906"/>
                    <a:pt x="3053" y="29074"/>
                    <a:pt x="1855" y="31328"/>
                  </a:cubicBezTo>
                  <a:cubicBezTo>
                    <a:pt x="1199" y="32498"/>
                    <a:pt x="257" y="34438"/>
                    <a:pt x="1" y="34980"/>
                  </a:cubicBezTo>
                  <a:lnTo>
                    <a:pt x="1941" y="35836"/>
                  </a:lnTo>
                  <a:cubicBezTo>
                    <a:pt x="11642" y="41714"/>
                    <a:pt x="17605" y="84056"/>
                    <a:pt x="17605" y="89020"/>
                  </a:cubicBezTo>
                  <a:cubicBezTo>
                    <a:pt x="17605" y="93500"/>
                    <a:pt x="5878" y="112902"/>
                    <a:pt x="2026" y="113387"/>
                  </a:cubicBezTo>
                  <a:lnTo>
                    <a:pt x="172" y="114385"/>
                  </a:lnTo>
                  <a:cubicBezTo>
                    <a:pt x="1028" y="116183"/>
                    <a:pt x="1969" y="117952"/>
                    <a:pt x="2968" y="119664"/>
                  </a:cubicBezTo>
                  <a:cubicBezTo>
                    <a:pt x="4822" y="122802"/>
                    <a:pt x="6905" y="125770"/>
                    <a:pt x="9216" y="128509"/>
                  </a:cubicBezTo>
                  <a:lnTo>
                    <a:pt x="9245" y="128566"/>
                  </a:lnTo>
                  <a:cubicBezTo>
                    <a:pt x="18518" y="139494"/>
                    <a:pt x="31386" y="146684"/>
                    <a:pt x="47706" y="148339"/>
                  </a:cubicBezTo>
                  <a:cubicBezTo>
                    <a:pt x="48163" y="148367"/>
                    <a:pt x="48619" y="148424"/>
                    <a:pt x="49076" y="148453"/>
                  </a:cubicBezTo>
                  <a:cubicBezTo>
                    <a:pt x="49333" y="148481"/>
                    <a:pt x="49589" y="148510"/>
                    <a:pt x="49875" y="148510"/>
                  </a:cubicBezTo>
                  <a:cubicBezTo>
                    <a:pt x="50303" y="148538"/>
                    <a:pt x="50788" y="148567"/>
                    <a:pt x="51244" y="148595"/>
                  </a:cubicBezTo>
                  <a:cubicBezTo>
                    <a:pt x="51815" y="148624"/>
                    <a:pt x="52386" y="148652"/>
                    <a:pt x="52956" y="148652"/>
                  </a:cubicBezTo>
                  <a:lnTo>
                    <a:pt x="53070" y="148652"/>
                  </a:lnTo>
                  <a:cubicBezTo>
                    <a:pt x="53670" y="148681"/>
                    <a:pt x="54269" y="148681"/>
                    <a:pt x="54839" y="148681"/>
                  </a:cubicBezTo>
                  <a:lnTo>
                    <a:pt x="54896" y="148681"/>
                  </a:lnTo>
                  <a:cubicBezTo>
                    <a:pt x="56038" y="148681"/>
                    <a:pt x="57179" y="148652"/>
                    <a:pt x="58292" y="148595"/>
                  </a:cubicBezTo>
                  <a:cubicBezTo>
                    <a:pt x="59091" y="148567"/>
                    <a:pt x="59861" y="148510"/>
                    <a:pt x="60660" y="148453"/>
                  </a:cubicBezTo>
                  <a:cubicBezTo>
                    <a:pt x="61059" y="148424"/>
                    <a:pt x="61459" y="148396"/>
                    <a:pt x="61858" y="148339"/>
                  </a:cubicBezTo>
                  <a:lnTo>
                    <a:pt x="62629" y="148282"/>
                  </a:lnTo>
                  <a:cubicBezTo>
                    <a:pt x="73271" y="147169"/>
                    <a:pt x="83286" y="143831"/>
                    <a:pt x="92102" y="138695"/>
                  </a:cubicBezTo>
                  <a:cubicBezTo>
                    <a:pt x="92274" y="138609"/>
                    <a:pt x="92416" y="138524"/>
                    <a:pt x="92588" y="138438"/>
                  </a:cubicBezTo>
                  <a:cubicBezTo>
                    <a:pt x="92987" y="138181"/>
                    <a:pt x="93386" y="137953"/>
                    <a:pt x="93757" y="137725"/>
                  </a:cubicBezTo>
                  <a:cubicBezTo>
                    <a:pt x="94157" y="137496"/>
                    <a:pt x="94528" y="137240"/>
                    <a:pt x="94899" y="137011"/>
                  </a:cubicBezTo>
                  <a:cubicBezTo>
                    <a:pt x="95241" y="136783"/>
                    <a:pt x="95583" y="136583"/>
                    <a:pt x="95897" y="136355"/>
                  </a:cubicBezTo>
                  <a:cubicBezTo>
                    <a:pt x="96439" y="135984"/>
                    <a:pt x="96981" y="135642"/>
                    <a:pt x="97495" y="135271"/>
                  </a:cubicBezTo>
                  <a:cubicBezTo>
                    <a:pt x="97695" y="135128"/>
                    <a:pt x="97895" y="134986"/>
                    <a:pt x="98094" y="134843"/>
                  </a:cubicBezTo>
                  <a:cubicBezTo>
                    <a:pt x="98750" y="134386"/>
                    <a:pt x="99407" y="133901"/>
                    <a:pt x="100034" y="133416"/>
                  </a:cubicBezTo>
                  <a:cubicBezTo>
                    <a:pt x="100434" y="133102"/>
                    <a:pt x="100833" y="132789"/>
                    <a:pt x="101233" y="132475"/>
                  </a:cubicBezTo>
                  <a:cubicBezTo>
                    <a:pt x="101604" y="132189"/>
                    <a:pt x="101946" y="131876"/>
                    <a:pt x="102317" y="131590"/>
                  </a:cubicBezTo>
                  <a:cubicBezTo>
                    <a:pt x="102745" y="131248"/>
                    <a:pt x="103173" y="130877"/>
                    <a:pt x="103572" y="130535"/>
                  </a:cubicBezTo>
                  <a:cubicBezTo>
                    <a:pt x="103943" y="130192"/>
                    <a:pt x="104343" y="129850"/>
                    <a:pt x="104714" y="129536"/>
                  </a:cubicBezTo>
                  <a:cubicBezTo>
                    <a:pt x="105484" y="128851"/>
                    <a:pt x="106197" y="128138"/>
                    <a:pt x="106911" y="127453"/>
                  </a:cubicBezTo>
                  <a:cubicBezTo>
                    <a:pt x="107624" y="126740"/>
                    <a:pt x="108337" y="126026"/>
                    <a:pt x="109022" y="125285"/>
                  </a:cubicBezTo>
                  <a:cubicBezTo>
                    <a:pt x="109079" y="125228"/>
                    <a:pt x="109108" y="125170"/>
                    <a:pt x="109165" y="125142"/>
                  </a:cubicBezTo>
                  <a:cubicBezTo>
                    <a:pt x="112218" y="121889"/>
                    <a:pt x="114985" y="118351"/>
                    <a:pt x="117411" y="114585"/>
                  </a:cubicBezTo>
                  <a:cubicBezTo>
                    <a:pt x="117667" y="114186"/>
                    <a:pt x="117924" y="113758"/>
                    <a:pt x="118209" y="113330"/>
                  </a:cubicBezTo>
                  <a:cubicBezTo>
                    <a:pt x="118352" y="113073"/>
                    <a:pt x="118523" y="112816"/>
                    <a:pt x="118666" y="112559"/>
                  </a:cubicBezTo>
                  <a:cubicBezTo>
                    <a:pt x="118780" y="112388"/>
                    <a:pt x="118894" y="112217"/>
                    <a:pt x="118980" y="112046"/>
                  </a:cubicBezTo>
                  <a:cubicBezTo>
                    <a:pt x="119151" y="111760"/>
                    <a:pt x="119322" y="111475"/>
                    <a:pt x="119465" y="111190"/>
                  </a:cubicBezTo>
                  <a:cubicBezTo>
                    <a:pt x="119893" y="110419"/>
                    <a:pt x="120321" y="109649"/>
                    <a:pt x="120749" y="108850"/>
                  </a:cubicBezTo>
                  <a:cubicBezTo>
                    <a:pt x="120777" y="108822"/>
                    <a:pt x="120777" y="108793"/>
                    <a:pt x="120777" y="108765"/>
                  </a:cubicBezTo>
                  <a:cubicBezTo>
                    <a:pt x="121091" y="108165"/>
                    <a:pt x="121405" y="107566"/>
                    <a:pt x="121690" y="106967"/>
                  </a:cubicBezTo>
                  <a:cubicBezTo>
                    <a:pt x="121804" y="106739"/>
                    <a:pt x="121919" y="106539"/>
                    <a:pt x="122004" y="106311"/>
                  </a:cubicBezTo>
                  <a:cubicBezTo>
                    <a:pt x="122318" y="105683"/>
                    <a:pt x="122603" y="105055"/>
                    <a:pt x="122889" y="104399"/>
                  </a:cubicBezTo>
                  <a:cubicBezTo>
                    <a:pt x="122974" y="104199"/>
                    <a:pt x="123088" y="103971"/>
                    <a:pt x="123174" y="103771"/>
                  </a:cubicBezTo>
                  <a:cubicBezTo>
                    <a:pt x="123431" y="103144"/>
                    <a:pt x="123688" y="102516"/>
                    <a:pt x="123944" y="101888"/>
                  </a:cubicBezTo>
                  <a:cubicBezTo>
                    <a:pt x="124287" y="101061"/>
                    <a:pt x="124601" y="100233"/>
                    <a:pt x="124886" y="99377"/>
                  </a:cubicBezTo>
                  <a:cubicBezTo>
                    <a:pt x="125057" y="98978"/>
                    <a:pt x="125200" y="98550"/>
                    <a:pt x="125314" y="98122"/>
                  </a:cubicBezTo>
                  <a:cubicBezTo>
                    <a:pt x="125314" y="98093"/>
                    <a:pt x="125342" y="98065"/>
                    <a:pt x="125371" y="98036"/>
                  </a:cubicBezTo>
                  <a:cubicBezTo>
                    <a:pt x="125569" y="97660"/>
                    <a:pt x="126426" y="96529"/>
                    <a:pt x="129535" y="96529"/>
                  </a:cubicBezTo>
                  <a:cubicBezTo>
                    <a:pt x="130906" y="96529"/>
                    <a:pt x="132716" y="96749"/>
                    <a:pt x="135101" y="97352"/>
                  </a:cubicBezTo>
                  <a:cubicBezTo>
                    <a:pt x="171882" y="106751"/>
                    <a:pt x="225803" y="107609"/>
                    <a:pt x="244264" y="107609"/>
                  </a:cubicBezTo>
                  <a:cubicBezTo>
                    <a:pt x="248387" y="107609"/>
                    <a:pt x="250742" y="107566"/>
                    <a:pt x="250742" y="107566"/>
                  </a:cubicBezTo>
                  <a:lnTo>
                    <a:pt x="250742" y="78720"/>
                  </a:lnTo>
                  <a:cubicBezTo>
                    <a:pt x="250742" y="78720"/>
                    <a:pt x="217587" y="76637"/>
                    <a:pt x="202066" y="73870"/>
                  </a:cubicBezTo>
                  <a:cubicBezTo>
                    <a:pt x="186173" y="71016"/>
                    <a:pt x="146257" y="61772"/>
                    <a:pt x="130393" y="56151"/>
                  </a:cubicBezTo>
                  <a:cubicBezTo>
                    <a:pt x="127910" y="55267"/>
                    <a:pt x="125285" y="49903"/>
                    <a:pt x="124515" y="48248"/>
                  </a:cubicBezTo>
                  <a:cubicBezTo>
                    <a:pt x="124515" y="48162"/>
                    <a:pt x="124487" y="48105"/>
                    <a:pt x="124458" y="48048"/>
                  </a:cubicBezTo>
                  <a:cubicBezTo>
                    <a:pt x="122974" y="44168"/>
                    <a:pt x="121205" y="40402"/>
                    <a:pt x="119122" y="36864"/>
                  </a:cubicBezTo>
                  <a:cubicBezTo>
                    <a:pt x="118866" y="36436"/>
                    <a:pt x="118637" y="36036"/>
                    <a:pt x="118381" y="35637"/>
                  </a:cubicBezTo>
                  <a:cubicBezTo>
                    <a:pt x="117867" y="34809"/>
                    <a:pt x="117353" y="33982"/>
                    <a:pt x="116811" y="33183"/>
                  </a:cubicBezTo>
                  <a:cubicBezTo>
                    <a:pt x="116612" y="32898"/>
                    <a:pt x="116469" y="32641"/>
                    <a:pt x="116269" y="32384"/>
                  </a:cubicBezTo>
                  <a:cubicBezTo>
                    <a:pt x="116184" y="32241"/>
                    <a:pt x="116098" y="32127"/>
                    <a:pt x="116012" y="31985"/>
                  </a:cubicBezTo>
                  <a:cubicBezTo>
                    <a:pt x="115984" y="31956"/>
                    <a:pt x="115955" y="31927"/>
                    <a:pt x="115927" y="31870"/>
                  </a:cubicBezTo>
                  <a:cubicBezTo>
                    <a:pt x="115756" y="31614"/>
                    <a:pt x="115584" y="31357"/>
                    <a:pt x="115385" y="31100"/>
                  </a:cubicBezTo>
                  <a:cubicBezTo>
                    <a:pt x="115014" y="30586"/>
                    <a:pt x="114643" y="30073"/>
                    <a:pt x="114243" y="29531"/>
                  </a:cubicBezTo>
                  <a:cubicBezTo>
                    <a:pt x="114101" y="29360"/>
                    <a:pt x="113958" y="29188"/>
                    <a:pt x="113815" y="28989"/>
                  </a:cubicBezTo>
                  <a:cubicBezTo>
                    <a:pt x="113673" y="28817"/>
                    <a:pt x="113530" y="28618"/>
                    <a:pt x="113387" y="28447"/>
                  </a:cubicBezTo>
                  <a:cubicBezTo>
                    <a:pt x="113273" y="28304"/>
                    <a:pt x="113188" y="28190"/>
                    <a:pt x="113074" y="28047"/>
                  </a:cubicBezTo>
                  <a:cubicBezTo>
                    <a:pt x="112646" y="27505"/>
                    <a:pt x="112189" y="26963"/>
                    <a:pt x="111733" y="26421"/>
                  </a:cubicBezTo>
                  <a:cubicBezTo>
                    <a:pt x="111390" y="26021"/>
                    <a:pt x="111076" y="25622"/>
                    <a:pt x="110734" y="25251"/>
                  </a:cubicBezTo>
                  <a:cubicBezTo>
                    <a:pt x="110591" y="25108"/>
                    <a:pt x="110449" y="24937"/>
                    <a:pt x="110306" y="24766"/>
                  </a:cubicBezTo>
                  <a:cubicBezTo>
                    <a:pt x="110021" y="24452"/>
                    <a:pt x="109707" y="24110"/>
                    <a:pt x="109393" y="23767"/>
                  </a:cubicBezTo>
                  <a:cubicBezTo>
                    <a:pt x="109136" y="23482"/>
                    <a:pt x="108851" y="23197"/>
                    <a:pt x="108594" y="22911"/>
                  </a:cubicBezTo>
                  <a:cubicBezTo>
                    <a:pt x="108309" y="22626"/>
                    <a:pt x="108023" y="22341"/>
                    <a:pt x="107738" y="22027"/>
                  </a:cubicBezTo>
                  <a:lnTo>
                    <a:pt x="107196" y="21513"/>
                  </a:lnTo>
                  <a:cubicBezTo>
                    <a:pt x="106996" y="21285"/>
                    <a:pt x="106768" y="21085"/>
                    <a:pt x="106540" y="20886"/>
                  </a:cubicBezTo>
                  <a:cubicBezTo>
                    <a:pt x="105969" y="20286"/>
                    <a:pt x="105341" y="19716"/>
                    <a:pt x="104742" y="19174"/>
                  </a:cubicBezTo>
                  <a:cubicBezTo>
                    <a:pt x="104343" y="18831"/>
                    <a:pt x="103972" y="18517"/>
                    <a:pt x="103601" y="18175"/>
                  </a:cubicBezTo>
                  <a:cubicBezTo>
                    <a:pt x="102688" y="17376"/>
                    <a:pt x="101746" y="16577"/>
                    <a:pt x="100805" y="15835"/>
                  </a:cubicBezTo>
                  <a:cubicBezTo>
                    <a:pt x="100320" y="15464"/>
                    <a:pt x="99863" y="15122"/>
                    <a:pt x="99378" y="14751"/>
                  </a:cubicBezTo>
                  <a:cubicBezTo>
                    <a:pt x="98893" y="14409"/>
                    <a:pt x="98408" y="14038"/>
                    <a:pt x="97923" y="13695"/>
                  </a:cubicBezTo>
                  <a:cubicBezTo>
                    <a:pt x="97467" y="13353"/>
                    <a:pt x="97010" y="13039"/>
                    <a:pt x="96525" y="12725"/>
                  </a:cubicBezTo>
                  <a:cubicBezTo>
                    <a:pt x="96040" y="12383"/>
                    <a:pt x="95555" y="12069"/>
                    <a:pt x="95070" y="11755"/>
                  </a:cubicBezTo>
                  <a:cubicBezTo>
                    <a:pt x="94756" y="11556"/>
                    <a:pt x="94442" y="11356"/>
                    <a:pt x="94128" y="11185"/>
                  </a:cubicBezTo>
                  <a:cubicBezTo>
                    <a:pt x="93786" y="10956"/>
                    <a:pt x="93472" y="10757"/>
                    <a:pt x="93130" y="10585"/>
                  </a:cubicBezTo>
                  <a:cubicBezTo>
                    <a:pt x="92873" y="10386"/>
                    <a:pt x="92588" y="10243"/>
                    <a:pt x="92331" y="10072"/>
                  </a:cubicBezTo>
                  <a:cubicBezTo>
                    <a:pt x="91703" y="9729"/>
                    <a:pt x="91104" y="9387"/>
                    <a:pt x="90476" y="9045"/>
                  </a:cubicBezTo>
                  <a:cubicBezTo>
                    <a:pt x="90105" y="8845"/>
                    <a:pt x="89706" y="8617"/>
                    <a:pt x="89306" y="8417"/>
                  </a:cubicBezTo>
                  <a:cubicBezTo>
                    <a:pt x="88992" y="8246"/>
                    <a:pt x="88650" y="8075"/>
                    <a:pt x="88336" y="7932"/>
                  </a:cubicBezTo>
                  <a:cubicBezTo>
                    <a:pt x="87965" y="7732"/>
                    <a:pt x="87594" y="7561"/>
                    <a:pt x="87252" y="7390"/>
                  </a:cubicBezTo>
                  <a:cubicBezTo>
                    <a:pt x="86881" y="7219"/>
                    <a:pt x="86539" y="7047"/>
                    <a:pt x="86196" y="6876"/>
                  </a:cubicBezTo>
                  <a:cubicBezTo>
                    <a:pt x="85540" y="6562"/>
                    <a:pt x="84855" y="6277"/>
                    <a:pt x="84199" y="5992"/>
                  </a:cubicBezTo>
                  <a:cubicBezTo>
                    <a:pt x="83486" y="5678"/>
                    <a:pt x="82715" y="5364"/>
                    <a:pt x="81974" y="5079"/>
                  </a:cubicBezTo>
                  <a:cubicBezTo>
                    <a:pt x="81488" y="4879"/>
                    <a:pt x="80975" y="4708"/>
                    <a:pt x="80490" y="4508"/>
                  </a:cubicBezTo>
                  <a:lnTo>
                    <a:pt x="80433" y="4508"/>
                  </a:lnTo>
                  <a:cubicBezTo>
                    <a:pt x="75268" y="2596"/>
                    <a:pt x="69847" y="1284"/>
                    <a:pt x="64227" y="571"/>
                  </a:cubicBezTo>
                  <a:cubicBezTo>
                    <a:pt x="64188" y="571"/>
                    <a:pt x="64150" y="558"/>
                    <a:pt x="64121" y="558"/>
                  </a:cubicBezTo>
                  <a:cubicBezTo>
                    <a:pt x="64106" y="558"/>
                    <a:pt x="64093" y="561"/>
                    <a:pt x="64084" y="571"/>
                  </a:cubicBezTo>
                  <a:cubicBezTo>
                    <a:pt x="63627" y="514"/>
                    <a:pt x="63142" y="457"/>
                    <a:pt x="62686" y="399"/>
                  </a:cubicBezTo>
                  <a:cubicBezTo>
                    <a:pt x="62629" y="399"/>
                    <a:pt x="62572" y="371"/>
                    <a:pt x="62486" y="371"/>
                  </a:cubicBezTo>
                  <a:cubicBezTo>
                    <a:pt x="62058" y="342"/>
                    <a:pt x="61630" y="285"/>
                    <a:pt x="61202" y="257"/>
                  </a:cubicBezTo>
                  <a:cubicBezTo>
                    <a:pt x="60232" y="171"/>
                    <a:pt x="59233" y="114"/>
                    <a:pt x="58263" y="86"/>
                  </a:cubicBezTo>
                  <a:cubicBezTo>
                    <a:pt x="57151" y="29"/>
                    <a:pt x="56066" y="0"/>
                    <a:pt x="54954" y="0"/>
                  </a:cubicBezTo>
                  <a:close/>
                </a:path>
              </a:pathLst>
            </a:custGeom>
            <a:gradFill>
              <a:gsLst>
                <a:gs pos="0">
                  <a:schemeClr val="accen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4"/>
            <p:cNvSpPr/>
            <p:nvPr/>
          </p:nvSpPr>
          <p:spPr>
            <a:xfrm>
              <a:off x="5602624" y="1666179"/>
              <a:ext cx="1931561" cy="2222409"/>
            </a:xfrm>
            <a:custGeom>
              <a:avLst/>
              <a:gdLst/>
              <a:ahLst/>
              <a:cxnLst/>
              <a:rect l="l" t="t" r="r" b="b"/>
              <a:pathLst>
                <a:path w="129223" h="148681" extrusionOk="0">
                  <a:moveTo>
                    <a:pt x="54867" y="0"/>
                  </a:moveTo>
                  <a:cubicBezTo>
                    <a:pt x="54097" y="0"/>
                    <a:pt x="53327" y="0"/>
                    <a:pt x="52585" y="29"/>
                  </a:cubicBezTo>
                  <a:cubicBezTo>
                    <a:pt x="52214" y="29"/>
                    <a:pt x="51843" y="57"/>
                    <a:pt x="51472" y="86"/>
                  </a:cubicBezTo>
                  <a:cubicBezTo>
                    <a:pt x="51073" y="86"/>
                    <a:pt x="50702" y="114"/>
                    <a:pt x="50302" y="143"/>
                  </a:cubicBezTo>
                  <a:cubicBezTo>
                    <a:pt x="50017" y="143"/>
                    <a:pt x="49760" y="171"/>
                    <a:pt x="49475" y="200"/>
                  </a:cubicBezTo>
                  <a:cubicBezTo>
                    <a:pt x="49247" y="228"/>
                    <a:pt x="49047" y="228"/>
                    <a:pt x="48819" y="257"/>
                  </a:cubicBezTo>
                  <a:cubicBezTo>
                    <a:pt x="48362" y="285"/>
                    <a:pt x="47877" y="342"/>
                    <a:pt x="47392" y="371"/>
                  </a:cubicBezTo>
                  <a:cubicBezTo>
                    <a:pt x="29103" y="2311"/>
                    <a:pt x="15122" y="11413"/>
                    <a:pt x="5792" y="24880"/>
                  </a:cubicBezTo>
                  <a:cubicBezTo>
                    <a:pt x="4337" y="26934"/>
                    <a:pt x="3024" y="29074"/>
                    <a:pt x="1826" y="31328"/>
                  </a:cubicBezTo>
                  <a:cubicBezTo>
                    <a:pt x="1198" y="32498"/>
                    <a:pt x="257" y="34467"/>
                    <a:pt x="0" y="34980"/>
                  </a:cubicBezTo>
                  <a:lnTo>
                    <a:pt x="1912" y="35836"/>
                  </a:lnTo>
                  <a:cubicBezTo>
                    <a:pt x="2283" y="36065"/>
                    <a:pt x="2654" y="36350"/>
                    <a:pt x="2996" y="36664"/>
                  </a:cubicBezTo>
                  <a:cubicBezTo>
                    <a:pt x="3567" y="35437"/>
                    <a:pt x="4166" y="34267"/>
                    <a:pt x="4765" y="33097"/>
                  </a:cubicBezTo>
                  <a:cubicBezTo>
                    <a:pt x="15065" y="14009"/>
                    <a:pt x="32898" y="3481"/>
                    <a:pt x="55010" y="3481"/>
                  </a:cubicBezTo>
                  <a:cubicBezTo>
                    <a:pt x="94071" y="3481"/>
                    <a:pt x="125856" y="35266"/>
                    <a:pt x="125856" y="74326"/>
                  </a:cubicBezTo>
                  <a:cubicBezTo>
                    <a:pt x="125856" y="113415"/>
                    <a:pt x="94042" y="145200"/>
                    <a:pt x="54982" y="145200"/>
                  </a:cubicBezTo>
                  <a:cubicBezTo>
                    <a:pt x="33354" y="145200"/>
                    <a:pt x="16349" y="135727"/>
                    <a:pt x="5821" y="117752"/>
                  </a:cubicBezTo>
                  <a:cubicBezTo>
                    <a:pt x="4908" y="116154"/>
                    <a:pt x="4023" y="114499"/>
                    <a:pt x="3224" y="112816"/>
                  </a:cubicBezTo>
                  <a:cubicBezTo>
                    <a:pt x="2768" y="113158"/>
                    <a:pt x="2340" y="113358"/>
                    <a:pt x="1997" y="113387"/>
                  </a:cubicBezTo>
                  <a:lnTo>
                    <a:pt x="171" y="114385"/>
                  </a:lnTo>
                  <a:cubicBezTo>
                    <a:pt x="999" y="116183"/>
                    <a:pt x="1940" y="117952"/>
                    <a:pt x="2939" y="119664"/>
                  </a:cubicBezTo>
                  <a:cubicBezTo>
                    <a:pt x="4793" y="122802"/>
                    <a:pt x="6876" y="125770"/>
                    <a:pt x="9187" y="128537"/>
                  </a:cubicBezTo>
                  <a:lnTo>
                    <a:pt x="9244" y="128566"/>
                  </a:lnTo>
                  <a:cubicBezTo>
                    <a:pt x="18489" y="139494"/>
                    <a:pt x="31385" y="146684"/>
                    <a:pt x="47677" y="148339"/>
                  </a:cubicBezTo>
                  <a:cubicBezTo>
                    <a:pt x="48134" y="148367"/>
                    <a:pt x="48590" y="148424"/>
                    <a:pt x="49047" y="148453"/>
                  </a:cubicBezTo>
                  <a:cubicBezTo>
                    <a:pt x="49332" y="148481"/>
                    <a:pt x="49589" y="148510"/>
                    <a:pt x="49846" y="148510"/>
                  </a:cubicBezTo>
                  <a:cubicBezTo>
                    <a:pt x="50302" y="148567"/>
                    <a:pt x="50759" y="148567"/>
                    <a:pt x="51215" y="148595"/>
                  </a:cubicBezTo>
                  <a:cubicBezTo>
                    <a:pt x="51786" y="148624"/>
                    <a:pt x="52357" y="148652"/>
                    <a:pt x="52956" y="148681"/>
                  </a:cubicBezTo>
                  <a:lnTo>
                    <a:pt x="54867" y="148681"/>
                  </a:lnTo>
                  <a:cubicBezTo>
                    <a:pt x="56009" y="148681"/>
                    <a:pt x="57150" y="148652"/>
                    <a:pt x="58291" y="148595"/>
                  </a:cubicBezTo>
                  <a:cubicBezTo>
                    <a:pt x="63284" y="148367"/>
                    <a:pt x="68363" y="147625"/>
                    <a:pt x="73413" y="146313"/>
                  </a:cubicBezTo>
                  <a:cubicBezTo>
                    <a:pt x="83343" y="143773"/>
                    <a:pt x="92330" y="139294"/>
                    <a:pt x="100005" y="133416"/>
                  </a:cubicBezTo>
                  <a:cubicBezTo>
                    <a:pt x="100405" y="133102"/>
                    <a:pt x="100833" y="132789"/>
                    <a:pt x="101204" y="132475"/>
                  </a:cubicBezTo>
                  <a:cubicBezTo>
                    <a:pt x="101575" y="132189"/>
                    <a:pt x="101946" y="131876"/>
                    <a:pt x="102288" y="131590"/>
                  </a:cubicBezTo>
                  <a:cubicBezTo>
                    <a:pt x="102745" y="131248"/>
                    <a:pt x="103144" y="130877"/>
                    <a:pt x="103543" y="130535"/>
                  </a:cubicBezTo>
                  <a:cubicBezTo>
                    <a:pt x="103943" y="130192"/>
                    <a:pt x="104314" y="129878"/>
                    <a:pt x="104685" y="129536"/>
                  </a:cubicBezTo>
                  <a:cubicBezTo>
                    <a:pt x="105455" y="128851"/>
                    <a:pt x="106168" y="128138"/>
                    <a:pt x="106910" y="127453"/>
                  </a:cubicBezTo>
                  <a:cubicBezTo>
                    <a:pt x="118780" y="115783"/>
                    <a:pt x="126540" y="100319"/>
                    <a:pt x="128652" y="83599"/>
                  </a:cubicBezTo>
                  <a:cubicBezTo>
                    <a:pt x="128680" y="83228"/>
                    <a:pt x="128737" y="82829"/>
                    <a:pt x="128766" y="82429"/>
                  </a:cubicBezTo>
                  <a:cubicBezTo>
                    <a:pt x="128794" y="82287"/>
                    <a:pt x="128823" y="82115"/>
                    <a:pt x="128823" y="81944"/>
                  </a:cubicBezTo>
                  <a:cubicBezTo>
                    <a:pt x="128880" y="81516"/>
                    <a:pt x="128909" y="81088"/>
                    <a:pt x="128937" y="80689"/>
                  </a:cubicBezTo>
                  <a:cubicBezTo>
                    <a:pt x="128966" y="80632"/>
                    <a:pt x="128966" y="80575"/>
                    <a:pt x="128966" y="80489"/>
                  </a:cubicBezTo>
                  <a:cubicBezTo>
                    <a:pt x="128994" y="80118"/>
                    <a:pt x="129023" y="79747"/>
                    <a:pt x="129051" y="79376"/>
                  </a:cubicBezTo>
                  <a:cubicBezTo>
                    <a:pt x="129080" y="79005"/>
                    <a:pt x="129080" y="78606"/>
                    <a:pt x="129108" y="78235"/>
                  </a:cubicBezTo>
                  <a:cubicBezTo>
                    <a:pt x="129137" y="77722"/>
                    <a:pt x="129165" y="77151"/>
                    <a:pt x="129194" y="76609"/>
                  </a:cubicBezTo>
                  <a:cubicBezTo>
                    <a:pt x="129194" y="76381"/>
                    <a:pt x="129194" y="76152"/>
                    <a:pt x="129194" y="75924"/>
                  </a:cubicBezTo>
                  <a:cubicBezTo>
                    <a:pt x="129194" y="75410"/>
                    <a:pt x="129222" y="74925"/>
                    <a:pt x="129222" y="74412"/>
                  </a:cubicBezTo>
                  <a:lnTo>
                    <a:pt x="129222" y="74326"/>
                  </a:lnTo>
                  <a:cubicBezTo>
                    <a:pt x="129222" y="74155"/>
                    <a:pt x="129222" y="73955"/>
                    <a:pt x="129222" y="73756"/>
                  </a:cubicBezTo>
                  <a:cubicBezTo>
                    <a:pt x="129222" y="73556"/>
                    <a:pt x="129222" y="73356"/>
                    <a:pt x="129222" y="73185"/>
                  </a:cubicBezTo>
                  <a:cubicBezTo>
                    <a:pt x="129194" y="72814"/>
                    <a:pt x="129194" y="72443"/>
                    <a:pt x="129194" y="72101"/>
                  </a:cubicBezTo>
                  <a:cubicBezTo>
                    <a:pt x="129194" y="72044"/>
                    <a:pt x="129165" y="71987"/>
                    <a:pt x="129165" y="71901"/>
                  </a:cubicBezTo>
                  <a:cubicBezTo>
                    <a:pt x="129165" y="71587"/>
                    <a:pt x="129165" y="71245"/>
                    <a:pt x="129137" y="70931"/>
                  </a:cubicBezTo>
                  <a:cubicBezTo>
                    <a:pt x="129137" y="70560"/>
                    <a:pt x="129108" y="70161"/>
                    <a:pt x="129080" y="69790"/>
                  </a:cubicBezTo>
                  <a:cubicBezTo>
                    <a:pt x="129080" y="69647"/>
                    <a:pt x="129051" y="69533"/>
                    <a:pt x="129051" y="69419"/>
                  </a:cubicBezTo>
                  <a:cubicBezTo>
                    <a:pt x="129023" y="69105"/>
                    <a:pt x="129023" y="68791"/>
                    <a:pt x="128994" y="68477"/>
                  </a:cubicBezTo>
                  <a:cubicBezTo>
                    <a:pt x="128909" y="67764"/>
                    <a:pt x="128851" y="67022"/>
                    <a:pt x="128794" y="66309"/>
                  </a:cubicBezTo>
                  <a:cubicBezTo>
                    <a:pt x="128395" y="62799"/>
                    <a:pt x="127767" y="59290"/>
                    <a:pt x="126854" y="55809"/>
                  </a:cubicBezTo>
                  <a:cubicBezTo>
                    <a:pt x="125114" y="48990"/>
                    <a:pt x="122460" y="42656"/>
                    <a:pt x="119093" y="36864"/>
                  </a:cubicBezTo>
                  <a:cubicBezTo>
                    <a:pt x="118837" y="36436"/>
                    <a:pt x="118608" y="36036"/>
                    <a:pt x="118352" y="35665"/>
                  </a:cubicBezTo>
                  <a:cubicBezTo>
                    <a:pt x="117838" y="34809"/>
                    <a:pt x="117324" y="33982"/>
                    <a:pt x="116782" y="33183"/>
                  </a:cubicBezTo>
                  <a:cubicBezTo>
                    <a:pt x="116583" y="32898"/>
                    <a:pt x="116440" y="32641"/>
                    <a:pt x="116240" y="32384"/>
                  </a:cubicBezTo>
                  <a:cubicBezTo>
                    <a:pt x="116155" y="32241"/>
                    <a:pt x="116069" y="32127"/>
                    <a:pt x="115983" y="32013"/>
                  </a:cubicBezTo>
                  <a:cubicBezTo>
                    <a:pt x="115784" y="31699"/>
                    <a:pt x="115584" y="31414"/>
                    <a:pt x="115356" y="31100"/>
                  </a:cubicBezTo>
                  <a:cubicBezTo>
                    <a:pt x="114985" y="30586"/>
                    <a:pt x="114614" y="30073"/>
                    <a:pt x="114214" y="29559"/>
                  </a:cubicBezTo>
                  <a:cubicBezTo>
                    <a:pt x="114072" y="29360"/>
                    <a:pt x="113929" y="29188"/>
                    <a:pt x="113786" y="29017"/>
                  </a:cubicBezTo>
                  <a:cubicBezTo>
                    <a:pt x="113558" y="28675"/>
                    <a:pt x="113301" y="28361"/>
                    <a:pt x="113045" y="28047"/>
                  </a:cubicBezTo>
                  <a:cubicBezTo>
                    <a:pt x="112617" y="27505"/>
                    <a:pt x="112160" y="26963"/>
                    <a:pt x="111704" y="26421"/>
                  </a:cubicBezTo>
                  <a:cubicBezTo>
                    <a:pt x="111390" y="26021"/>
                    <a:pt x="111047" y="25622"/>
                    <a:pt x="110705" y="25251"/>
                  </a:cubicBezTo>
                  <a:cubicBezTo>
                    <a:pt x="110562" y="25108"/>
                    <a:pt x="110420" y="24937"/>
                    <a:pt x="110277" y="24794"/>
                  </a:cubicBezTo>
                  <a:cubicBezTo>
                    <a:pt x="109992" y="24452"/>
                    <a:pt x="109678" y="24110"/>
                    <a:pt x="109364" y="23796"/>
                  </a:cubicBezTo>
                  <a:cubicBezTo>
                    <a:pt x="109107" y="23482"/>
                    <a:pt x="108850" y="23197"/>
                    <a:pt x="108565" y="22911"/>
                  </a:cubicBezTo>
                  <a:cubicBezTo>
                    <a:pt x="108280" y="22626"/>
                    <a:pt x="107994" y="22341"/>
                    <a:pt x="107709" y="22055"/>
                  </a:cubicBezTo>
                  <a:lnTo>
                    <a:pt x="107167" y="21513"/>
                  </a:lnTo>
                  <a:cubicBezTo>
                    <a:pt x="106967" y="21285"/>
                    <a:pt x="106739" y="21085"/>
                    <a:pt x="106511" y="20886"/>
                  </a:cubicBezTo>
                  <a:cubicBezTo>
                    <a:pt x="105940" y="20286"/>
                    <a:pt x="105312" y="19716"/>
                    <a:pt x="104713" y="19174"/>
                  </a:cubicBezTo>
                  <a:cubicBezTo>
                    <a:pt x="104314" y="18831"/>
                    <a:pt x="103943" y="18517"/>
                    <a:pt x="103572" y="18175"/>
                  </a:cubicBezTo>
                  <a:cubicBezTo>
                    <a:pt x="92559" y="8645"/>
                    <a:pt x="78835" y="2454"/>
                    <a:pt x="64198" y="571"/>
                  </a:cubicBezTo>
                  <a:cubicBezTo>
                    <a:pt x="64159" y="571"/>
                    <a:pt x="64121" y="558"/>
                    <a:pt x="64092" y="558"/>
                  </a:cubicBezTo>
                  <a:cubicBezTo>
                    <a:pt x="64077" y="558"/>
                    <a:pt x="64064" y="561"/>
                    <a:pt x="64055" y="571"/>
                  </a:cubicBezTo>
                  <a:cubicBezTo>
                    <a:pt x="63598" y="514"/>
                    <a:pt x="63113" y="457"/>
                    <a:pt x="62657" y="399"/>
                  </a:cubicBezTo>
                  <a:cubicBezTo>
                    <a:pt x="62600" y="399"/>
                    <a:pt x="62543" y="371"/>
                    <a:pt x="62457" y="371"/>
                  </a:cubicBezTo>
                  <a:cubicBezTo>
                    <a:pt x="62029" y="342"/>
                    <a:pt x="61601" y="285"/>
                    <a:pt x="61173" y="257"/>
                  </a:cubicBezTo>
                  <a:cubicBezTo>
                    <a:pt x="60203" y="171"/>
                    <a:pt x="59204" y="114"/>
                    <a:pt x="58234" y="86"/>
                  </a:cubicBezTo>
                  <a:cubicBezTo>
                    <a:pt x="57122" y="29"/>
                    <a:pt x="56037" y="0"/>
                    <a:pt x="54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4"/>
            <p:cNvSpPr/>
            <p:nvPr/>
          </p:nvSpPr>
          <p:spPr>
            <a:xfrm>
              <a:off x="5145006" y="2038073"/>
              <a:ext cx="544209" cy="1416365"/>
            </a:xfrm>
            <a:custGeom>
              <a:avLst/>
              <a:gdLst/>
              <a:ahLst/>
              <a:cxnLst/>
              <a:rect l="l" t="t" r="r" b="b"/>
              <a:pathLst>
                <a:path w="36408" h="94756" extrusionOk="0">
                  <a:moveTo>
                    <a:pt x="36407" y="0"/>
                  </a:moveTo>
                  <a:cubicBezTo>
                    <a:pt x="33982" y="1940"/>
                    <a:pt x="29987" y="5050"/>
                    <a:pt x="27477" y="6591"/>
                  </a:cubicBezTo>
                  <a:cubicBezTo>
                    <a:pt x="27334" y="6677"/>
                    <a:pt x="27191" y="6762"/>
                    <a:pt x="27020" y="6848"/>
                  </a:cubicBezTo>
                  <a:cubicBezTo>
                    <a:pt x="26193" y="7361"/>
                    <a:pt x="25337" y="7875"/>
                    <a:pt x="24424" y="8446"/>
                  </a:cubicBezTo>
                  <a:cubicBezTo>
                    <a:pt x="14637" y="14380"/>
                    <a:pt x="314" y="24138"/>
                    <a:pt x="0" y="49732"/>
                  </a:cubicBezTo>
                  <a:cubicBezTo>
                    <a:pt x="0" y="50017"/>
                    <a:pt x="0" y="50302"/>
                    <a:pt x="0" y="50616"/>
                  </a:cubicBezTo>
                  <a:cubicBezTo>
                    <a:pt x="0" y="63199"/>
                    <a:pt x="3481" y="72215"/>
                    <a:pt x="8217" y="78663"/>
                  </a:cubicBezTo>
                  <a:cubicBezTo>
                    <a:pt x="18011" y="92016"/>
                    <a:pt x="33117" y="94317"/>
                    <a:pt x="33551" y="94752"/>
                  </a:cubicBezTo>
                  <a:lnTo>
                    <a:pt x="33551" y="94752"/>
                  </a:lnTo>
                  <a:cubicBezTo>
                    <a:pt x="33544" y="94745"/>
                    <a:pt x="33525" y="94721"/>
                    <a:pt x="33525" y="94698"/>
                  </a:cubicBezTo>
                  <a:cubicBezTo>
                    <a:pt x="32527" y="93015"/>
                    <a:pt x="31614" y="91274"/>
                    <a:pt x="30786" y="89505"/>
                  </a:cubicBezTo>
                  <a:cubicBezTo>
                    <a:pt x="30758" y="89477"/>
                    <a:pt x="28332" y="89534"/>
                    <a:pt x="25165" y="88193"/>
                  </a:cubicBezTo>
                  <a:cubicBezTo>
                    <a:pt x="17661" y="84997"/>
                    <a:pt x="3567" y="78578"/>
                    <a:pt x="3567" y="49132"/>
                  </a:cubicBezTo>
                  <a:cubicBezTo>
                    <a:pt x="3567" y="23967"/>
                    <a:pt x="14466" y="18118"/>
                    <a:pt x="24880" y="11099"/>
                  </a:cubicBezTo>
                  <a:cubicBezTo>
                    <a:pt x="26092" y="10260"/>
                    <a:pt x="27760" y="9802"/>
                    <a:pt x="29046" y="9802"/>
                  </a:cubicBezTo>
                  <a:cubicBezTo>
                    <a:pt x="29335" y="9802"/>
                    <a:pt x="29604" y="9825"/>
                    <a:pt x="29845" y="9872"/>
                  </a:cubicBezTo>
                  <a:lnTo>
                    <a:pt x="29902" y="9901"/>
                  </a:lnTo>
                  <a:lnTo>
                    <a:pt x="30073" y="9929"/>
                  </a:lnTo>
                  <a:cubicBezTo>
                    <a:pt x="30273" y="9986"/>
                    <a:pt x="30472" y="10043"/>
                    <a:pt x="30615" y="10100"/>
                  </a:cubicBezTo>
                  <a:cubicBezTo>
                    <a:pt x="31186" y="8845"/>
                    <a:pt x="31813" y="7618"/>
                    <a:pt x="32441" y="6448"/>
                  </a:cubicBezTo>
                  <a:cubicBezTo>
                    <a:pt x="33639" y="4194"/>
                    <a:pt x="34952" y="2054"/>
                    <a:pt x="36407" y="0"/>
                  </a:cubicBezTo>
                  <a:close/>
                  <a:moveTo>
                    <a:pt x="33551" y="94752"/>
                  </a:moveTo>
                  <a:lnTo>
                    <a:pt x="33551" y="94752"/>
                  </a:lnTo>
                  <a:cubicBezTo>
                    <a:pt x="33553" y="94754"/>
                    <a:pt x="33554" y="94755"/>
                    <a:pt x="33554" y="94755"/>
                  </a:cubicBezTo>
                  <a:cubicBezTo>
                    <a:pt x="33553" y="94754"/>
                    <a:pt x="33552" y="94753"/>
                    <a:pt x="33551" y="94752"/>
                  </a:cubicBezTo>
                  <a:close/>
                </a:path>
              </a:pathLst>
            </a:custGeom>
            <a:gradFill>
              <a:gsLst>
                <a:gs pos="0">
                  <a:schemeClr val="accent2"/>
                </a:gs>
                <a:gs pos="50000">
                  <a:srgbClr val="83B0E7">
                    <a:alpha val="44705"/>
                  </a:srgbClr>
                </a:gs>
                <a:gs pos="100000">
                  <a:srgbClr val="4E8DD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4"/>
            <p:cNvSpPr/>
            <p:nvPr/>
          </p:nvSpPr>
          <p:spPr>
            <a:xfrm>
              <a:off x="5827237" y="1878057"/>
              <a:ext cx="1548157" cy="847015"/>
            </a:xfrm>
            <a:custGeom>
              <a:avLst/>
              <a:gdLst/>
              <a:ahLst/>
              <a:cxnLst/>
              <a:rect l="l" t="t" r="r" b="b"/>
              <a:pathLst>
                <a:path w="103573" h="56666" extrusionOk="0">
                  <a:moveTo>
                    <a:pt x="43540" y="1"/>
                  </a:moveTo>
                  <a:cubicBezTo>
                    <a:pt x="31785" y="1"/>
                    <a:pt x="21314" y="3710"/>
                    <a:pt x="13239" y="10757"/>
                  </a:cubicBezTo>
                  <a:cubicBezTo>
                    <a:pt x="13068" y="10900"/>
                    <a:pt x="12897" y="11043"/>
                    <a:pt x="12726" y="11214"/>
                  </a:cubicBezTo>
                  <a:lnTo>
                    <a:pt x="12554" y="11328"/>
                  </a:lnTo>
                  <a:cubicBezTo>
                    <a:pt x="8760" y="14809"/>
                    <a:pt x="5478" y="19032"/>
                    <a:pt x="2853" y="23939"/>
                  </a:cubicBezTo>
                  <a:lnTo>
                    <a:pt x="2597" y="24396"/>
                  </a:lnTo>
                  <a:cubicBezTo>
                    <a:pt x="0" y="29360"/>
                    <a:pt x="200" y="35381"/>
                    <a:pt x="3167" y="40516"/>
                  </a:cubicBezTo>
                  <a:cubicBezTo>
                    <a:pt x="5079" y="43798"/>
                    <a:pt x="6449" y="48192"/>
                    <a:pt x="7105" y="53156"/>
                  </a:cubicBezTo>
                  <a:lnTo>
                    <a:pt x="7133" y="53384"/>
                  </a:lnTo>
                  <a:cubicBezTo>
                    <a:pt x="7190" y="53841"/>
                    <a:pt x="7247" y="54297"/>
                    <a:pt x="7305" y="54783"/>
                  </a:cubicBezTo>
                  <a:cubicBezTo>
                    <a:pt x="7704" y="55895"/>
                    <a:pt x="8760" y="56666"/>
                    <a:pt x="9958" y="56666"/>
                  </a:cubicBezTo>
                  <a:lnTo>
                    <a:pt x="100862" y="56666"/>
                  </a:lnTo>
                  <a:cubicBezTo>
                    <a:pt x="102146" y="56666"/>
                    <a:pt x="103230" y="55810"/>
                    <a:pt x="103572" y="54611"/>
                  </a:cubicBezTo>
                  <a:cubicBezTo>
                    <a:pt x="103572" y="54497"/>
                    <a:pt x="103515" y="54126"/>
                    <a:pt x="103515" y="54126"/>
                  </a:cubicBezTo>
                  <a:lnTo>
                    <a:pt x="103515" y="54098"/>
                  </a:lnTo>
                  <a:cubicBezTo>
                    <a:pt x="103458" y="53442"/>
                    <a:pt x="103372" y="52757"/>
                    <a:pt x="103287" y="52072"/>
                  </a:cubicBezTo>
                  <a:cubicBezTo>
                    <a:pt x="99207" y="22370"/>
                    <a:pt x="73528" y="1"/>
                    <a:pt x="43540" y="1"/>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4"/>
            <p:cNvSpPr/>
            <p:nvPr/>
          </p:nvSpPr>
          <p:spPr>
            <a:xfrm>
              <a:off x="5827237" y="2837656"/>
              <a:ext cx="1548157" cy="846582"/>
            </a:xfrm>
            <a:custGeom>
              <a:avLst/>
              <a:gdLst/>
              <a:ahLst/>
              <a:cxnLst/>
              <a:rect l="l" t="t" r="r" b="b"/>
              <a:pathLst>
                <a:path w="103573" h="56637" extrusionOk="0">
                  <a:moveTo>
                    <a:pt x="9958" y="0"/>
                  </a:moveTo>
                  <a:cubicBezTo>
                    <a:pt x="8760" y="0"/>
                    <a:pt x="7704" y="770"/>
                    <a:pt x="7305" y="1883"/>
                  </a:cubicBezTo>
                  <a:cubicBezTo>
                    <a:pt x="7247" y="2340"/>
                    <a:pt x="7190" y="2825"/>
                    <a:pt x="7133" y="3281"/>
                  </a:cubicBezTo>
                  <a:lnTo>
                    <a:pt x="7105" y="3481"/>
                  </a:lnTo>
                  <a:cubicBezTo>
                    <a:pt x="6449" y="8474"/>
                    <a:pt x="5079" y="12840"/>
                    <a:pt x="3167" y="16149"/>
                  </a:cubicBezTo>
                  <a:cubicBezTo>
                    <a:pt x="200" y="21257"/>
                    <a:pt x="0" y="27277"/>
                    <a:pt x="2597" y="32241"/>
                  </a:cubicBezTo>
                  <a:lnTo>
                    <a:pt x="2853" y="32726"/>
                  </a:lnTo>
                  <a:cubicBezTo>
                    <a:pt x="5478" y="37605"/>
                    <a:pt x="8760" y="41857"/>
                    <a:pt x="12554" y="45309"/>
                  </a:cubicBezTo>
                  <a:lnTo>
                    <a:pt x="12726" y="45452"/>
                  </a:lnTo>
                  <a:cubicBezTo>
                    <a:pt x="12897" y="45594"/>
                    <a:pt x="13068" y="45766"/>
                    <a:pt x="13239" y="45908"/>
                  </a:cubicBezTo>
                  <a:cubicBezTo>
                    <a:pt x="21314" y="52956"/>
                    <a:pt x="31785" y="56636"/>
                    <a:pt x="43540" y="56636"/>
                  </a:cubicBezTo>
                  <a:cubicBezTo>
                    <a:pt x="73528" y="56636"/>
                    <a:pt x="99207" y="34267"/>
                    <a:pt x="103287" y="4594"/>
                  </a:cubicBezTo>
                  <a:cubicBezTo>
                    <a:pt x="103372" y="3909"/>
                    <a:pt x="103458" y="3224"/>
                    <a:pt x="103515" y="2539"/>
                  </a:cubicBezTo>
                  <a:lnTo>
                    <a:pt x="103515" y="2511"/>
                  </a:lnTo>
                  <a:cubicBezTo>
                    <a:pt x="103515" y="2511"/>
                    <a:pt x="103572" y="2140"/>
                    <a:pt x="103572" y="2054"/>
                  </a:cubicBezTo>
                  <a:cubicBezTo>
                    <a:pt x="103230" y="856"/>
                    <a:pt x="102146" y="0"/>
                    <a:pt x="100862" y="0"/>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 name="Google Shape;1251;p64"/>
            <p:cNvGrpSpPr/>
            <p:nvPr/>
          </p:nvGrpSpPr>
          <p:grpSpPr>
            <a:xfrm rot="765376">
              <a:off x="6288200" y="2126059"/>
              <a:ext cx="1943859" cy="1829394"/>
              <a:chOff x="5939917" y="2159560"/>
              <a:chExt cx="1943895" cy="1829428"/>
            </a:xfrm>
          </p:grpSpPr>
          <p:sp>
            <p:nvSpPr>
              <p:cNvPr id="1252" name="Google Shape;1252;p64"/>
              <p:cNvSpPr/>
              <p:nvPr/>
            </p:nvSpPr>
            <p:spPr>
              <a:xfrm rot="-9868476" flipH="1">
                <a:off x="6593490" y="2572549"/>
                <a:ext cx="1183713" cy="957947"/>
              </a:xfrm>
              <a:custGeom>
                <a:avLst/>
                <a:gdLst/>
                <a:ahLst/>
                <a:cxnLst/>
                <a:rect l="l" t="t" r="r" b="b"/>
                <a:pathLst>
                  <a:path w="66493" h="53811" extrusionOk="0">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4"/>
              <p:cNvSpPr/>
              <p:nvPr/>
            </p:nvSpPr>
            <p:spPr>
              <a:xfrm rot="-9868476" flipH="1">
                <a:off x="7138322" y="2474815"/>
                <a:ext cx="511952" cy="318960"/>
              </a:xfrm>
              <a:custGeom>
                <a:avLst/>
                <a:gdLst/>
                <a:ahLst/>
                <a:cxnLst/>
                <a:rect l="l" t="t" r="r" b="b"/>
                <a:pathLst>
                  <a:path w="28758" h="17917" extrusionOk="0">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4"/>
              <p:cNvSpPr/>
              <p:nvPr/>
            </p:nvSpPr>
            <p:spPr>
              <a:xfrm rot="-9868476" flipH="1">
                <a:off x="7151234" y="2520391"/>
                <a:ext cx="523096" cy="316877"/>
              </a:xfrm>
              <a:custGeom>
                <a:avLst/>
                <a:gdLst/>
                <a:ahLst/>
                <a:cxnLst/>
                <a:rect l="l" t="t" r="r" b="b"/>
                <a:pathLst>
                  <a:path w="29384" h="17800" extrusionOk="0">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4"/>
              <p:cNvSpPr/>
              <p:nvPr/>
            </p:nvSpPr>
            <p:spPr>
              <a:xfrm rot="-9868476" flipH="1">
                <a:off x="7160352" y="2600623"/>
                <a:ext cx="537978" cy="287129"/>
              </a:xfrm>
              <a:custGeom>
                <a:avLst/>
                <a:gdLst/>
                <a:ahLst/>
                <a:cxnLst/>
                <a:rect l="l" t="t" r="r" b="b"/>
                <a:pathLst>
                  <a:path w="30220" h="16129" extrusionOk="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4"/>
              <p:cNvSpPr/>
              <p:nvPr/>
            </p:nvSpPr>
            <p:spPr>
              <a:xfrm rot="-9868476" flipH="1">
                <a:off x="7169523" y="2806664"/>
                <a:ext cx="621595" cy="216153"/>
              </a:xfrm>
              <a:custGeom>
                <a:avLst/>
                <a:gdLst/>
                <a:ahLst/>
                <a:cxnLst/>
                <a:rect l="l" t="t" r="r" b="b"/>
                <a:pathLst>
                  <a:path w="34917" h="12142" extrusionOk="0">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4"/>
              <p:cNvSpPr/>
              <p:nvPr/>
            </p:nvSpPr>
            <p:spPr>
              <a:xfrm rot="-9868476" flipH="1">
                <a:off x="7171426" y="2855915"/>
                <a:ext cx="640180" cy="210634"/>
              </a:xfrm>
              <a:custGeom>
                <a:avLst/>
                <a:gdLst/>
                <a:ahLst/>
                <a:cxnLst/>
                <a:rect l="l" t="t" r="r" b="b"/>
                <a:pathLst>
                  <a:path w="35961" h="11832" extrusionOk="0">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4"/>
              <p:cNvSpPr/>
              <p:nvPr/>
            </p:nvSpPr>
            <p:spPr>
              <a:xfrm rot="-9868476" flipH="1">
                <a:off x="7098554" y="2446892"/>
                <a:ext cx="511970" cy="293058"/>
              </a:xfrm>
              <a:custGeom>
                <a:avLst/>
                <a:gdLst/>
                <a:ahLst/>
                <a:cxnLst/>
                <a:rect l="l" t="t" r="r" b="b"/>
                <a:pathLst>
                  <a:path w="28759" h="16462" extrusionOk="0">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4"/>
              <p:cNvSpPr/>
              <p:nvPr/>
            </p:nvSpPr>
            <p:spPr>
              <a:xfrm rot="-9868476" flipH="1">
                <a:off x="7169252" y="2904733"/>
                <a:ext cx="598363" cy="192387"/>
              </a:xfrm>
              <a:custGeom>
                <a:avLst/>
                <a:gdLst/>
                <a:ahLst/>
                <a:cxnLst/>
                <a:rect l="l" t="t" r="r" b="b"/>
                <a:pathLst>
                  <a:path w="33612" h="10807" extrusionOk="0">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4"/>
              <p:cNvSpPr/>
              <p:nvPr/>
            </p:nvSpPr>
            <p:spPr>
              <a:xfrm rot="-9868476" flipH="1">
                <a:off x="6036150" y="2398188"/>
                <a:ext cx="720076" cy="104765"/>
              </a:xfrm>
              <a:custGeom>
                <a:avLst/>
                <a:gdLst/>
                <a:ahLst/>
                <a:cxnLst/>
                <a:rect l="l" t="t" r="r" b="b"/>
                <a:pathLst>
                  <a:path w="40449" h="5885" extrusionOk="0">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4"/>
              <p:cNvSpPr/>
              <p:nvPr/>
            </p:nvSpPr>
            <p:spPr>
              <a:xfrm rot="-9868476" flipH="1">
                <a:off x="6084006" y="2604475"/>
                <a:ext cx="328003" cy="78614"/>
              </a:xfrm>
              <a:custGeom>
                <a:avLst/>
                <a:gdLst/>
                <a:ahLst/>
                <a:cxnLst/>
                <a:rect l="l" t="t" r="r" b="b"/>
                <a:pathLst>
                  <a:path w="18425" h="4416" extrusionOk="0">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4"/>
              <p:cNvSpPr/>
              <p:nvPr/>
            </p:nvSpPr>
            <p:spPr>
              <a:xfrm rot="-9868476" flipH="1">
                <a:off x="6629304" y="3187515"/>
                <a:ext cx="114289" cy="268544"/>
              </a:xfrm>
              <a:custGeom>
                <a:avLst/>
                <a:gdLst/>
                <a:ahLst/>
                <a:cxnLst/>
                <a:rect l="l" t="t" r="r" b="b"/>
                <a:pathLst>
                  <a:path w="6420" h="15085" extrusionOk="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4"/>
              <p:cNvSpPr/>
              <p:nvPr/>
            </p:nvSpPr>
            <p:spPr>
              <a:xfrm rot="-9868476" flipH="1">
                <a:off x="6835022" y="3029182"/>
                <a:ext cx="112438" cy="360510"/>
              </a:xfrm>
              <a:custGeom>
                <a:avLst/>
                <a:gdLst/>
                <a:ahLst/>
                <a:cxnLst/>
                <a:rect l="l" t="t" r="r" b="b"/>
                <a:pathLst>
                  <a:path w="6316" h="20251" extrusionOk="0">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4"/>
              <p:cNvSpPr/>
              <p:nvPr/>
            </p:nvSpPr>
            <p:spPr>
              <a:xfrm rot="-9868476" flipH="1">
                <a:off x="6681050" y="2431247"/>
                <a:ext cx="276893" cy="347657"/>
              </a:xfrm>
              <a:custGeom>
                <a:avLst/>
                <a:gdLst/>
                <a:ahLst/>
                <a:cxnLst/>
                <a:rect l="l" t="t" r="r" b="b"/>
                <a:pathLst>
                  <a:path w="15554" h="19529" extrusionOk="0">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4"/>
              <p:cNvSpPr/>
              <p:nvPr/>
            </p:nvSpPr>
            <p:spPr>
              <a:xfrm rot="-9868476" flipH="1">
                <a:off x="6091045" y="2670284"/>
                <a:ext cx="1002541" cy="203495"/>
              </a:xfrm>
              <a:custGeom>
                <a:avLst/>
                <a:gdLst/>
                <a:ahLst/>
                <a:cxnLst/>
                <a:rect l="l" t="t" r="r" b="b"/>
                <a:pathLst>
                  <a:path w="56316" h="11431" extrusionOk="0">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4"/>
              <p:cNvSpPr/>
              <p:nvPr/>
            </p:nvSpPr>
            <p:spPr>
              <a:xfrm rot="-9868476" flipH="1">
                <a:off x="6404532" y="2851532"/>
                <a:ext cx="519393" cy="725666"/>
              </a:xfrm>
              <a:custGeom>
                <a:avLst/>
                <a:gdLst/>
                <a:ahLst/>
                <a:cxnLst/>
                <a:rect l="l" t="t" r="r" b="b"/>
                <a:pathLst>
                  <a:path w="29176" h="40763" extrusionOk="0">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4"/>
              <p:cNvSpPr/>
              <p:nvPr/>
            </p:nvSpPr>
            <p:spPr>
              <a:xfrm rot="-9868476" flipH="1">
                <a:off x="5976371" y="2345079"/>
                <a:ext cx="1157704" cy="430205"/>
              </a:xfrm>
              <a:custGeom>
                <a:avLst/>
                <a:gdLst/>
                <a:ahLst/>
                <a:cxnLst/>
                <a:rect l="l" t="t" r="r" b="b"/>
                <a:pathLst>
                  <a:path w="65032" h="24166" extrusionOk="0">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4"/>
              <p:cNvSpPr/>
              <p:nvPr/>
            </p:nvSpPr>
            <p:spPr>
              <a:xfrm rot="-9868476" flipH="1">
                <a:off x="6183488" y="2225024"/>
                <a:ext cx="511952" cy="167250"/>
              </a:xfrm>
              <a:custGeom>
                <a:avLst/>
                <a:gdLst/>
                <a:ahLst/>
                <a:cxnLst/>
                <a:rect l="l" t="t" r="r" b="b"/>
                <a:pathLst>
                  <a:path w="28758" h="9395" extrusionOk="0">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4"/>
              <p:cNvSpPr/>
              <p:nvPr/>
            </p:nvSpPr>
            <p:spPr>
              <a:xfrm rot="-9868476" flipH="1">
                <a:off x="6371066" y="2773819"/>
                <a:ext cx="583498" cy="512895"/>
              </a:xfrm>
              <a:custGeom>
                <a:avLst/>
                <a:gdLst/>
                <a:ahLst/>
                <a:cxnLst/>
                <a:rect l="l" t="t" r="r" b="b"/>
                <a:pathLst>
                  <a:path w="32777" h="28811" extrusionOk="0">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4"/>
              <p:cNvSpPr/>
              <p:nvPr/>
            </p:nvSpPr>
            <p:spPr>
              <a:xfrm rot="-9868476" flipH="1">
                <a:off x="6330176" y="2774414"/>
                <a:ext cx="631813" cy="229522"/>
              </a:xfrm>
              <a:custGeom>
                <a:avLst/>
                <a:gdLst/>
                <a:ahLst/>
                <a:cxnLst/>
                <a:rect l="l" t="t" r="r" b="b"/>
                <a:pathLst>
                  <a:path w="35491" h="12893" extrusionOk="0">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4"/>
              <p:cNvSpPr/>
              <p:nvPr/>
            </p:nvSpPr>
            <p:spPr>
              <a:xfrm rot="-9868476" flipH="1">
                <a:off x="6417964" y="2642725"/>
                <a:ext cx="685700" cy="208338"/>
              </a:xfrm>
              <a:custGeom>
                <a:avLst/>
                <a:gdLst/>
                <a:ahLst/>
                <a:cxnLst/>
                <a:rect l="l" t="t" r="r" b="b"/>
                <a:pathLst>
                  <a:path w="38518" h="11703" extrusionOk="0">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4"/>
              <p:cNvSpPr/>
              <p:nvPr/>
            </p:nvSpPr>
            <p:spPr>
              <a:xfrm rot="-9868476" flipH="1">
                <a:off x="6175073" y="3272098"/>
                <a:ext cx="590940" cy="518717"/>
              </a:xfrm>
              <a:custGeom>
                <a:avLst/>
                <a:gdLst/>
                <a:ahLst/>
                <a:cxnLst/>
                <a:rect l="l" t="t" r="r" b="b"/>
                <a:pathLst>
                  <a:path w="33195" h="29138" extrusionOk="0">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4"/>
              <p:cNvSpPr/>
              <p:nvPr/>
            </p:nvSpPr>
            <p:spPr>
              <a:xfrm rot="-9868476" flipH="1">
                <a:off x="6162406" y="3213809"/>
                <a:ext cx="242518" cy="283391"/>
              </a:xfrm>
              <a:custGeom>
                <a:avLst/>
                <a:gdLst/>
                <a:ahLst/>
                <a:cxnLst/>
                <a:rect l="l" t="t" r="r" b="b"/>
                <a:pathLst>
                  <a:path w="13623" h="15919" extrusionOk="0">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4"/>
              <p:cNvSpPr/>
              <p:nvPr/>
            </p:nvSpPr>
            <p:spPr>
              <a:xfrm rot="-9868476" flipH="1">
                <a:off x="6484960" y="2418059"/>
                <a:ext cx="271321" cy="167393"/>
              </a:xfrm>
              <a:custGeom>
                <a:avLst/>
                <a:gdLst/>
                <a:ahLst/>
                <a:cxnLst/>
                <a:rect l="l" t="t" r="r" b="b"/>
                <a:pathLst>
                  <a:path w="15241" h="9403" extrusionOk="0">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4"/>
              <p:cNvSpPr/>
              <p:nvPr/>
            </p:nvSpPr>
            <p:spPr>
              <a:xfrm rot="-9868476" flipH="1">
                <a:off x="6671752" y="2460154"/>
                <a:ext cx="304754" cy="270396"/>
              </a:xfrm>
              <a:custGeom>
                <a:avLst/>
                <a:gdLst/>
                <a:ahLst/>
                <a:cxnLst/>
                <a:rect l="l" t="t" r="r" b="b"/>
                <a:pathLst>
                  <a:path w="17119" h="15189" extrusionOk="0">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4"/>
              <p:cNvSpPr/>
              <p:nvPr/>
            </p:nvSpPr>
            <p:spPr>
              <a:xfrm rot="-9868476" flipH="1">
                <a:off x="6851201" y="3027293"/>
                <a:ext cx="94778" cy="509175"/>
              </a:xfrm>
              <a:custGeom>
                <a:avLst/>
                <a:gdLst/>
                <a:ahLst/>
                <a:cxnLst/>
                <a:rect l="l" t="t" r="r" b="b"/>
                <a:pathLst>
                  <a:path w="5324" h="28602" extrusionOk="0">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4"/>
              <p:cNvSpPr/>
              <p:nvPr/>
            </p:nvSpPr>
            <p:spPr>
              <a:xfrm rot="-9868476" flipH="1">
                <a:off x="6184613" y="2745608"/>
                <a:ext cx="873387" cy="701508"/>
              </a:xfrm>
              <a:custGeom>
                <a:avLst/>
                <a:gdLst/>
                <a:ahLst/>
                <a:cxnLst/>
                <a:rect l="l" t="t" r="r" b="b"/>
                <a:pathLst>
                  <a:path w="49061" h="39406" extrusionOk="0">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4"/>
              <p:cNvSpPr/>
              <p:nvPr/>
            </p:nvSpPr>
            <p:spPr>
              <a:xfrm rot="-9868476" flipH="1">
                <a:off x="6174324" y="2489058"/>
                <a:ext cx="1114961" cy="301086"/>
              </a:xfrm>
              <a:custGeom>
                <a:avLst/>
                <a:gdLst/>
                <a:ahLst/>
                <a:cxnLst/>
                <a:rect l="l" t="t" r="r" b="b"/>
                <a:pathLst>
                  <a:path w="62631" h="16913" extrusionOk="0">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4"/>
              <p:cNvSpPr/>
              <p:nvPr/>
            </p:nvSpPr>
            <p:spPr>
              <a:xfrm rot="-9868476" flipH="1">
                <a:off x="6268205" y="2811486"/>
                <a:ext cx="624390" cy="1114267"/>
              </a:xfrm>
              <a:custGeom>
                <a:avLst/>
                <a:gdLst/>
                <a:ahLst/>
                <a:cxnLst/>
                <a:rect l="l" t="t" r="r" b="b"/>
                <a:pathLst>
                  <a:path w="35074" h="62592" extrusionOk="0">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4"/>
              <p:cNvSpPr/>
              <p:nvPr/>
            </p:nvSpPr>
            <p:spPr>
              <a:xfrm rot="-9868476" flipH="1">
                <a:off x="6399863" y="3444730"/>
                <a:ext cx="309418" cy="509175"/>
              </a:xfrm>
              <a:custGeom>
                <a:avLst/>
                <a:gdLst/>
                <a:ahLst/>
                <a:cxnLst/>
                <a:rect l="l" t="t" r="r" b="b"/>
                <a:pathLst>
                  <a:path w="17381" h="28602" extrusionOk="0">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4"/>
              <p:cNvSpPr/>
              <p:nvPr/>
            </p:nvSpPr>
            <p:spPr>
              <a:xfrm rot="-9868476" flipH="1">
                <a:off x="6265070" y="2705412"/>
                <a:ext cx="810208" cy="152386"/>
              </a:xfrm>
              <a:custGeom>
                <a:avLst/>
                <a:gdLst/>
                <a:ahLst/>
                <a:cxnLst/>
                <a:rect l="l" t="t" r="r" b="b"/>
                <a:pathLst>
                  <a:path w="45512" h="8560" extrusionOk="0">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4"/>
              <p:cNvSpPr/>
              <p:nvPr/>
            </p:nvSpPr>
            <p:spPr>
              <a:xfrm rot="-9868476" flipH="1">
                <a:off x="6339065" y="2832813"/>
                <a:ext cx="640180" cy="320562"/>
              </a:xfrm>
              <a:custGeom>
                <a:avLst/>
                <a:gdLst/>
                <a:ahLst/>
                <a:cxnLst/>
                <a:rect l="l" t="t" r="r" b="b"/>
                <a:pathLst>
                  <a:path w="35961" h="18007" extrusionOk="0">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64"/>
            <p:cNvSpPr/>
            <p:nvPr/>
          </p:nvSpPr>
          <p:spPr>
            <a:xfrm rot="-185134">
              <a:off x="5663759" y="2488540"/>
              <a:ext cx="238640" cy="616693"/>
            </a:xfrm>
            <a:custGeom>
              <a:avLst/>
              <a:gdLst/>
              <a:ahLst/>
              <a:cxnLst/>
              <a:rect l="l" t="t" r="r" b="b"/>
              <a:pathLst>
                <a:path w="20972" h="45938" extrusionOk="0">
                  <a:moveTo>
                    <a:pt x="10501" y="1"/>
                  </a:moveTo>
                  <a:cubicBezTo>
                    <a:pt x="4680" y="1"/>
                    <a:pt x="1" y="10272"/>
                    <a:pt x="1" y="22969"/>
                  </a:cubicBezTo>
                  <a:cubicBezTo>
                    <a:pt x="1" y="35666"/>
                    <a:pt x="4680" y="45938"/>
                    <a:pt x="10501" y="45938"/>
                  </a:cubicBezTo>
                  <a:lnTo>
                    <a:pt x="10700" y="45938"/>
                  </a:lnTo>
                  <a:cubicBezTo>
                    <a:pt x="16378" y="45709"/>
                    <a:pt x="20972" y="35523"/>
                    <a:pt x="20972" y="22969"/>
                  </a:cubicBezTo>
                  <a:cubicBezTo>
                    <a:pt x="20972" y="10643"/>
                    <a:pt x="16549" y="571"/>
                    <a:pt x="10986" y="29"/>
                  </a:cubicBezTo>
                  <a:cubicBezTo>
                    <a:pt x="10814" y="1"/>
                    <a:pt x="10643" y="1"/>
                    <a:pt x="10501" y="1"/>
                  </a:cubicBezTo>
                  <a:close/>
                </a:path>
              </a:pathLst>
            </a:custGeom>
            <a:gradFill>
              <a:gsLst>
                <a:gs pos="0">
                  <a:srgbClr val="B8D3F3"/>
                </a:gs>
                <a:gs pos="100000">
                  <a:srgbClr val="4E8DD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4"/>
            <p:cNvSpPr/>
            <p:nvPr/>
          </p:nvSpPr>
          <p:spPr>
            <a:xfrm rot="-1018603">
              <a:off x="5742511" y="3364193"/>
              <a:ext cx="2213943" cy="584699"/>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4"/>
            <p:cNvSpPr/>
            <p:nvPr/>
          </p:nvSpPr>
          <p:spPr>
            <a:xfrm rot="-10068380" flipH="1">
              <a:off x="5696138" y="1574104"/>
              <a:ext cx="2214058" cy="584730"/>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64"/>
          <p:cNvSpPr txBox="1">
            <a:spLocks noGrp="1"/>
          </p:cNvSpPr>
          <p:nvPr>
            <p:ph type="body" idx="1"/>
          </p:nvPr>
        </p:nvSpPr>
        <p:spPr>
          <a:xfrm>
            <a:off x="79634" y="1638200"/>
            <a:ext cx="7997183" cy="3417893"/>
          </a:xfrm>
          <a:prstGeom prst="rect">
            <a:avLst/>
          </a:prstGeom>
        </p:spPr>
        <p:txBody>
          <a:bodyPr spcFirstLastPara="1" wrap="square" lIns="91425" tIns="91425" rIns="91425" bIns="91425" anchor="t" anchorCtr="0">
            <a:noAutofit/>
          </a:bodyPr>
          <a:lstStyle/>
          <a:p>
            <a:pPr marL="323850" indent="-171450" algn="just">
              <a:spcBef>
                <a:spcPts val="1000"/>
              </a:spcBef>
              <a:buSzPts val="1200"/>
            </a:pPr>
            <a:r>
              <a:rPr lang="en-US" sz="1800" dirty="0">
                <a:effectLst/>
                <a:latin typeface="Rubik" panose="02000604000000020004" pitchFamily="2" charset="-79"/>
                <a:ea typeface="Times New Roman" panose="02020603050405020304" pitchFamily="18" charset="0"/>
                <a:cs typeface="Rubik" panose="02000604000000020004" pitchFamily="2" charset="-79"/>
              </a:rPr>
              <a:t>This study aimed to investigate the difference in plasma metabolic profiles in patients with DR to better understand the disease's mechanism and disease progression.</a:t>
            </a:r>
          </a:p>
          <a:p>
            <a:pPr marL="323850" indent="-171450" algn="just">
              <a:spcBef>
                <a:spcPts val="1000"/>
              </a:spcBef>
              <a:buSzPts val="1200"/>
            </a:pPr>
            <a:r>
              <a:rPr lang="en-US" sz="1800" dirty="0">
                <a:effectLst/>
                <a:latin typeface="Rubik" panose="02000604000000020004" pitchFamily="2" charset="-79"/>
                <a:ea typeface="Times New Roman" panose="02020603050405020304" pitchFamily="18" charset="0"/>
                <a:cs typeface="Rubik" panose="02000604000000020004" pitchFamily="2" charset="-79"/>
              </a:rPr>
              <a:t>The paper describes the metabolic changes that occur in the blood of diabetic retinopathy patients, which can be used to develop new molecular biomarkers for disease diagnosis and progression.</a:t>
            </a:r>
          </a:p>
          <a:p>
            <a:pPr marL="323850" indent="-171450" algn="just">
              <a:spcBef>
                <a:spcPts val="1000"/>
              </a:spcBef>
              <a:buSzPts val="1200"/>
            </a:pPr>
            <a:r>
              <a:rPr lang="en-US" sz="1800" dirty="0">
                <a:latin typeface="Rubik" panose="02000604000000020004" pitchFamily="2" charset="-79"/>
                <a:cs typeface="Rubik" panose="02000604000000020004" pitchFamily="2" charset="-79"/>
              </a:rPr>
              <a:t> A risk score was established and evaluated using the least absolute shrinkage and selection operator regularization logistic regression (LASSO-LR) based machine learning method. This score was strongly associated with the occurrence of DR, indicating its predictive value.</a:t>
            </a:r>
          </a:p>
        </p:txBody>
      </p:sp>
      <p:sp>
        <p:nvSpPr>
          <p:cNvPr id="3" name="TextBox 2">
            <a:extLst>
              <a:ext uri="{FF2B5EF4-FFF2-40B4-BE49-F238E27FC236}">
                <a16:creationId xmlns:a16="http://schemas.microsoft.com/office/drawing/2014/main" id="{C7157B31-FDE5-475F-8DEB-C33EB5FF1F74}"/>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04</a:t>
            </a:r>
          </a:p>
        </p:txBody>
      </p:sp>
    </p:spTree>
    <p:extLst>
      <p:ext uri="{BB962C8B-B14F-4D97-AF65-F5344CB8AC3E}">
        <p14:creationId xmlns:p14="http://schemas.microsoft.com/office/powerpoint/2010/main" val="29503144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A40ED-1C48-5D6C-9F06-2565F67B07DA}"/>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BCEA4B14-E6B4-FB97-0CA3-DE7A1A7AAA7C}"/>
              </a:ext>
            </a:extLst>
          </p:cNvPr>
          <p:cNvPicPr>
            <a:picLocks noChangeAspect="1"/>
          </p:cNvPicPr>
          <p:nvPr/>
        </p:nvPicPr>
        <p:blipFill>
          <a:blip r:embed="rId3"/>
          <a:stretch>
            <a:fillRect/>
          </a:stretch>
        </p:blipFill>
        <p:spPr>
          <a:xfrm>
            <a:off x="741623" y="296334"/>
            <a:ext cx="7660753" cy="4550832"/>
          </a:xfrm>
          <a:prstGeom prst="rect">
            <a:avLst/>
          </a:prstGeom>
        </p:spPr>
      </p:pic>
      <p:sp>
        <p:nvSpPr>
          <p:cNvPr id="3" name="TextBox 2">
            <a:extLst>
              <a:ext uri="{FF2B5EF4-FFF2-40B4-BE49-F238E27FC236}">
                <a16:creationId xmlns:a16="http://schemas.microsoft.com/office/drawing/2014/main" id="{8A63C851-2097-E0A4-D2EA-720D4464B8AA}"/>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05</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10547136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pic>
        <p:nvPicPr>
          <p:cNvPr id="1239" name="Google Shape;1239;p64"/>
          <p:cNvPicPr preferRelativeResize="0"/>
          <p:nvPr/>
        </p:nvPicPr>
        <p:blipFill>
          <a:blip r:embed="rId3">
            <a:alphaModFix/>
          </a:blip>
          <a:stretch>
            <a:fillRect/>
          </a:stretch>
        </p:blipFill>
        <p:spPr>
          <a:xfrm rot="-8664055">
            <a:off x="3934066" y="2949373"/>
            <a:ext cx="2913898" cy="2915723"/>
          </a:xfrm>
          <a:prstGeom prst="rect">
            <a:avLst/>
          </a:prstGeom>
          <a:noFill/>
          <a:ln>
            <a:noFill/>
          </a:ln>
        </p:spPr>
      </p:pic>
      <p:pic>
        <p:nvPicPr>
          <p:cNvPr id="1240" name="Google Shape;1240;p64"/>
          <p:cNvPicPr preferRelativeResize="0"/>
          <p:nvPr/>
        </p:nvPicPr>
        <p:blipFill>
          <a:blip r:embed="rId3">
            <a:alphaModFix/>
          </a:blip>
          <a:stretch>
            <a:fillRect/>
          </a:stretch>
        </p:blipFill>
        <p:spPr>
          <a:xfrm>
            <a:off x="-1209298" y="2551200"/>
            <a:ext cx="2913899" cy="2915727"/>
          </a:xfrm>
          <a:prstGeom prst="rect">
            <a:avLst/>
          </a:prstGeom>
          <a:noFill/>
          <a:ln>
            <a:noFill/>
          </a:ln>
        </p:spPr>
      </p:pic>
      <p:sp>
        <p:nvSpPr>
          <p:cNvPr id="1242" name="Google Shape;1242;p64"/>
          <p:cNvSpPr txBox="1">
            <a:spLocks noGrp="1"/>
          </p:cNvSpPr>
          <p:nvPr>
            <p:ph type="title"/>
          </p:nvPr>
        </p:nvSpPr>
        <p:spPr>
          <a:xfrm>
            <a:off x="241004" y="445024"/>
            <a:ext cx="8457489" cy="1324291"/>
          </a:xfrm>
          <a:prstGeom prst="rect">
            <a:avLst/>
          </a:prstGeom>
        </p:spPr>
        <p:txBody>
          <a:bodyPr spcFirstLastPara="1" wrap="square" lIns="91425" tIns="91425" rIns="91425" bIns="91425" anchor="t" anchorCtr="0">
            <a:noAutofit/>
          </a:bodyPr>
          <a:lstStyle/>
          <a:p>
            <a:r>
              <a:rPr lang="en-US" sz="1600" b="1" dirty="0">
                <a:latin typeface="Rubik" panose="02000604000000020004" pitchFamily="2" charset="-79"/>
                <a:cs typeface="Rubik" panose="02000604000000020004" pitchFamily="2" charset="-79"/>
              </a:rPr>
              <a:t>[2] Z.-W. Yu et al., “High Serum Neuron-Specific Enolase Level Is Associated with Mild Cognitive Impairment in Patients with Diabetic </a:t>
            </a:r>
            <a:r>
              <a:rPr lang="en-US" sz="1600" b="1" dirty="0" err="1">
                <a:latin typeface="Rubik" panose="02000604000000020004" pitchFamily="2" charset="-79"/>
                <a:cs typeface="Rubik" panose="02000604000000020004" pitchFamily="2" charset="-79"/>
              </a:rPr>
              <a:t>Retinopathy&amp;lt</a:t>
            </a:r>
            <a:r>
              <a:rPr lang="en-US" sz="1600" b="1" dirty="0">
                <a:latin typeface="Rubik" panose="02000604000000020004" pitchFamily="2" charset="-79"/>
                <a:cs typeface="Rubik" panose="02000604000000020004" pitchFamily="2" charset="-79"/>
              </a:rPr>
              <a:t>;/</a:t>
            </a:r>
            <a:r>
              <a:rPr lang="en-US" sz="1600" b="1" dirty="0" err="1">
                <a:latin typeface="Rubik" panose="02000604000000020004" pitchFamily="2" charset="-79"/>
                <a:cs typeface="Rubik" panose="02000604000000020004" pitchFamily="2" charset="-79"/>
              </a:rPr>
              <a:t>p&amp;gt</a:t>
            </a:r>
            <a:r>
              <a:rPr lang="en-US" sz="1600" b="1" dirty="0">
                <a:latin typeface="Rubik" panose="02000604000000020004" pitchFamily="2" charset="-79"/>
                <a:cs typeface="Rubik" panose="02000604000000020004" pitchFamily="2" charset="-79"/>
              </a:rPr>
              <a:t>;,” Diabetes, Metabolic Syndrome and Obesity: Targets and Therapy, pp. 1359–1365, Apr. 2020, </a:t>
            </a:r>
            <a:r>
              <a:rPr lang="en-US" sz="1600" b="1" dirty="0" err="1">
                <a:latin typeface="Rubik" panose="02000604000000020004" pitchFamily="2" charset="-79"/>
                <a:cs typeface="Rubik" panose="02000604000000020004" pitchFamily="2" charset="-79"/>
              </a:rPr>
              <a:t>doi</a:t>
            </a:r>
            <a:r>
              <a:rPr lang="en-US" sz="1600" b="1" dirty="0">
                <a:latin typeface="Rubik" panose="02000604000000020004" pitchFamily="2" charset="-79"/>
                <a:cs typeface="Rubik" panose="02000604000000020004" pitchFamily="2" charset="-79"/>
              </a:rPr>
              <a:t>: 10.2147/dmso.s249126.</a:t>
            </a:r>
          </a:p>
        </p:txBody>
      </p:sp>
      <p:grpSp>
        <p:nvGrpSpPr>
          <p:cNvPr id="1244" name="Google Shape;1244;p64"/>
          <p:cNvGrpSpPr/>
          <p:nvPr/>
        </p:nvGrpSpPr>
        <p:grpSpPr>
          <a:xfrm rot="310172">
            <a:off x="8097984" y="1981833"/>
            <a:ext cx="4205013" cy="2912398"/>
            <a:chOff x="5145006" y="1346877"/>
            <a:chExt cx="4205150" cy="2912493"/>
          </a:xfrm>
        </p:grpSpPr>
        <p:sp>
          <p:nvSpPr>
            <p:cNvPr id="1245" name="Google Shape;1245;p64"/>
            <p:cNvSpPr/>
            <p:nvPr/>
          </p:nvSpPr>
          <p:spPr>
            <a:xfrm rot="10753520" flipH="1">
              <a:off x="5366230" y="2084481"/>
              <a:ext cx="536731" cy="1376679"/>
            </a:xfrm>
            <a:custGeom>
              <a:avLst/>
              <a:gdLst/>
              <a:ahLst/>
              <a:cxnLst/>
              <a:rect l="l" t="t" r="r" b="b"/>
              <a:pathLst>
                <a:path w="17381" h="61639" extrusionOk="0">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4"/>
            <p:cNvSpPr/>
            <p:nvPr/>
          </p:nvSpPr>
          <p:spPr>
            <a:xfrm>
              <a:off x="5602190" y="1666179"/>
              <a:ext cx="3747966" cy="2222409"/>
            </a:xfrm>
            <a:custGeom>
              <a:avLst/>
              <a:gdLst/>
              <a:ahLst/>
              <a:cxnLst/>
              <a:rect l="l" t="t" r="r" b="b"/>
              <a:pathLst>
                <a:path w="250742" h="148681" extrusionOk="0">
                  <a:moveTo>
                    <a:pt x="54896" y="0"/>
                  </a:moveTo>
                  <a:cubicBezTo>
                    <a:pt x="54126" y="0"/>
                    <a:pt x="53356" y="0"/>
                    <a:pt x="52614" y="29"/>
                  </a:cubicBezTo>
                  <a:cubicBezTo>
                    <a:pt x="52243" y="29"/>
                    <a:pt x="51872" y="57"/>
                    <a:pt x="51501" y="86"/>
                  </a:cubicBezTo>
                  <a:cubicBezTo>
                    <a:pt x="51102" y="86"/>
                    <a:pt x="50731" y="114"/>
                    <a:pt x="50331" y="143"/>
                  </a:cubicBezTo>
                  <a:cubicBezTo>
                    <a:pt x="50046" y="143"/>
                    <a:pt x="49789" y="171"/>
                    <a:pt x="49504" y="200"/>
                  </a:cubicBezTo>
                  <a:cubicBezTo>
                    <a:pt x="49276" y="228"/>
                    <a:pt x="49076" y="228"/>
                    <a:pt x="48848" y="257"/>
                  </a:cubicBezTo>
                  <a:cubicBezTo>
                    <a:pt x="48391" y="285"/>
                    <a:pt x="47906" y="342"/>
                    <a:pt x="47421" y="371"/>
                  </a:cubicBezTo>
                  <a:cubicBezTo>
                    <a:pt x="29132" y="2311"/>
                    <a:pt x="15151" y="11413"/>
                    <a:pt x="5793" y="24880"/>
                  </a:cubicBezTo>
                  <a:cubicBezTo>
                    <a:pt x="4366" y="26906"/>
                    <a:pt x="3053" y="29074"/>
                    <a:pt x="1855" y="31328"/>
                  </a:cubicBezTo>
                  <a:cubicBezTo>
                    <a:pt x="1199" y="32498"/>
                    <a:pt x="257" y="34438"/>
                    <a:pt x="1" y="34980"/>
                  </a:cubicBezTo>
                  <a:lnTo>
                    <a:pt x="1941" y="35836"/>
                  </a:lnTo>
                  <a:cubicBezTo>
                    <a:pt x="11642" y="41714"/>
                    <a:pt x="17605" y="84056"/>
                    <a:pt x="17605" y="89020"/>
                  </a:cubicBezTo>
                  <a:cubicBezTo>
                    <a:pt x="17605" y="93500"/>
                    <a:pt x="5878" y="112902"/>
                    <a:pt x="2026" y="113387"/>
                  </a:cubicBezTo>
                  <a:lnTo>
                    <a:pt x="172" y="114385"/>
                  </a:lnTo>
                  <a:cubicBezTo>
                    <a:pt x="1028" y="116183"/>
                    <a:pt x="1969" y="117952"/>
                    <a:pt x="2968" y="119664"/>
                  </a:cubicBezTo>
                  <a:cubicBezTo>
                    <a:pt x="4822" y="122802"/>
                    <a:pt x="6905" y="125770"/>
                    <a:pt x="9216" y="128509"/>
                  </a:cubicBezTo>
                  <a:lnTo>
                    <a:pt x="9245" y="128566"/>
                  </a:lnTo>
                  <a:cubicBezTo>
                    <a:pt x="18518" y="139494"/>
                    <a:pt x="31386" y="146684"/>
                    <a:pt x="47706" y="148339"/>
                  </a:cubicBezTo>
                  <a:cubicBezTo>
                    <a:pt x="48163" y="148367"/>
                    <a:pt x="48619" y="148424"/>
                    <a:pt x="49076" y="148453"/>
                  </a:cubicBezTo>
                  <a:cubicBezTo>
                    <a:pt x="49333" y="148481"/>
                    <a:pt x="49589" y="148510"/>
                    <a:pt x="49875" y="148510"/>
                  </a:cubicBezTo>
                  <a:cubicBezTo>
                    <a:pt x="50303" y="148538"/>
                    <a:pt x="50788" y="148567"/>
                    <a:pt x="51244" y="148595"/>
                  </a:cubicBezTo>
                  <a:cubicBezTo>
                    <a:pt x="51815" y="148624"/>
                    <a:pt x="52386" y="148652"/>
                    <a:pt x="52956" y="148652"/>
                  </a:cubicBezTo>
                  <a:lnTo>
                    <a:pt x="53070" y="148652"/>
                  </a:lnTo>
                  <a:cubicBezTo>
                    <a:pt x="53670" y="148681"/>
                    <a:pt x="54269" y="148681"/>
                    <a:pt x="54839" y="148681"/>
                  </a:cubicBezTo>
                  <a:lnTo>
                    <a:pt x="54896" y="148681"/>
                  </a:lnTo>
                  <a:cubicBezTo>
                    <a:pt x="56038" y="148681"/>
                    <a:pt x="57179" y="148652"/>
                    <a:pt x="58292" y="148595"/>
                  </a:cubicBezTo>
                  <a:cubicBezTo>
                    <a:pt x="59091" y="148567"/>
                    <a:pt x="59861" y="148510"/>
                    <a:pt x="60660" y="148453"/>
                  </a:cubicBezTo>
                  <a:cubicBezTo>
                    <a:pt x="61059" y="148424"/>
                    <a:pt x="61459" y="148396"/>
                    <a:pt x="61858" y="148339"/>
                  </a:cubicBezTo>
                  <a:lnTo>
                    <a:pt x="62629" y="148282"/>
                  </a:lnTo>
                  <a:cubicBezTo>
                    <a:pt x="73271" y="147169"/>
                    <a:pt x="83286" y="143831"/>
                    <a:pt x="92102" y="138695"/>
                  </a:cubicBezTo>
                  <a:cubicBezTo>
                    <a:pt x="92274" y="138609"/>
                    <a:pt x="92416" y="138524"/>
                    <a:pt x="92588" y="138438"/>
                  </a:cubicBezTo>
                  <a:cubicBezTo>
                    <a:pt x="92987" y="138181"/>
                    <a:pt x="93386" y="137953"/>
                    <a:pt x="93757" y="137725"/>
                  </a:cubicBezTo>
                  <a:cubicBezTo>
                    <a:pt x="94157" y="137496"/>
                    <a:pt x="94528" y="137240"/>
                    <a:pt x="94899" y="137011"/>
                  </a:cubicBezTo>
                  <a:cubicBezTo>
                    <a:pt x="95241" y="136783"/>
                    <a:pt x="95583" y="136583"/>
                    <a:pt x="95897" y="136355"/>
                  </a:cubicBezTo>
                  <a:cubicBezTo>
                    <a:pt x="96439" y="135984"/>
                    <a:pt x="96981" y="135642"/>
                    <a:pt x="97495" y="135271"/>
                  </a:cubicBezTo>
                  <a:cubicBezTo>
                    <a:pt x="97695" y="135128"/>
                    <a:pt x="97895" y="134986"/>
                    <a:pt x="98094" y="134843"/>
                  </a:cubicBezTo>
                  <a:cubicBezTo>
                    <a:pt x="98750" y="134386"/>
                    <a:pt x="99407" y="133901"/>
                    <a:pt x="100034" y="133416"/>
                  </a:cubicBezTo>
                  <a:cubicBezTo>
                    <a:pt x="100434" y="133102"/>
                    <a:pt x="100833" y="132789"/>
                    <a:pt x="101233" y="132475"/>
                  </a:cubicBezTo>
                  <a:cubicBezTo>
                    <a:pt x="101604" y="132189"/>
                    <a:pt x="101946" y="131876"/>
                    <a:pt x="102317" y="131590"/>
                  </a:cubicBezTo>
                  <a:cubicBezTo>
                    <a:pt x="102745" y="131248"/>
                    <a:pt x="103173" y="130877"/>
                    <a:pt x="103572" y="130535"/>
                  </a:cubicBezTo>
                  <a:cubicBezTo>
                    <a:pt x="103943" y="130192"/>
                    <a:pt x="104343" y="129850"/>
                    <a:pt x="104714" y="129536"/>
                  </a:cubicBezTo>
                  <a:cubicBezTo>
                    <a:pt x="105484" y="128851"/>
                    <a:pt x="106197" y="128138"/>
                    <a:pt x="106911" y="127453"/>
                  </a:cubicBezTo>
                  <a:cubicBezTo>
                    <a:pt x="107624" y="126740"/>
                    <a:pt x="108337" y="126026"/>
                    <a:pt x="109022" y="125285"/>
                  </a:cubicBezTo>
                  <a:cubicBezTo>
                    <a:pt x="109079" y="125228"/>
                    <a:pt x="109108" y="125170"/>
                    <a:pt x="109165" y="125142"/>
                  </a:cubicBezTo>
                  <a:cubicBezTo>
                    <a:pt x="112218" y="121889"/>
                    <a:pt x="114985" y="118351"/>
                    <a:pt x="117411" y="114585"/>
                  </a:cubicBezTo>
                  <a:cubicBezTo>
                    <a:pt x="117667" y="114186"/>
                    <a:pt x="117924" y="113758"/>
                    <a:pt x="118209" y="113330"/>
                  </a:cubicBezTo>
                  <a:cubicBezTo>
                    <a:pt x="118352" y="113073"/>
                    <a:pt x="118523" y="112816"/>
                    <a:pt x="118666" y="112559"/>
                  </a:cubicBezTo>
                  <a:cubicBezTo>
                    <a:pt x="118780" y="112388"/>
                    <a:pt x="118894" y="112217"/>
                    <a:pt x="118980" y="112046"/>
                  </a:cubicBezTo>
                  <a:cubicBezTo>
                    <a:pt x="119151" y="111760"/>
                    <a:pt x="119322" y="111475"/>
                    <a:pt x="119465" y="111190"/>
                  </a:cubicBezTo>
                  <a:cubicBezTo>
                    <a:pt x="119893" y="110419"/>
                    <a:pt x="120321" y="109649"/>
                    <a:pt x="120749" y="108850"/>
                  </a:cubicBezTo>
                  <a:cubicBezTo>
                    <a:pt x="120777" y="108822"/>
                    <a:pt x="120777" y="108793"/>
                    <a:pt x="120777" y="108765"/>
                  </a:cubicBezTo>
                  <a:cubicBezTo>
                    <a:pt x="121091" y="108165"/>
                    <a:pt x="121405" y="107566"/>
                    <a:pt x="121690" y="106967"/>
                  </a:cubicBezTo>
                  <a:cubicBezTo>
                    <a:pt x="121804" y="106739"/>
                    <a:pt x="121919" y="106539"/>
                    <a:pt x="122004" y="106311"/>
                  </a:cubicBezTo>
                  <a:cubicBezTo>
                    <a:pt x="122318" y="105683"/>
                    <a:pt x="122603" y="105055"/>
                    <a:pt x="122889" y="104399"/>
                  </a:cubicBezTo>
                  <a:cubicBezTo>
                    <a:pt x="122974" y="104199"/>
                    <a:pt x="123088" y="103971"/>
                    <a:pt x="123174" y="103771"/>
                  </a:cubicBezTo>
                  <a:cubicBezTo>
                    <a:pt x="123431" y="103144"/>
                    <a:pt x="123688" y="102516"/>
                    <a:pt x="123944" y="101888"/>
                  </a:cubicBezTo>
                  <a:cubicBezTo>
                    <a:pt x="124287" y="101061"/>
                    <a:pt x="124601" y="100233"/>
                    <a:pt x="124886" y="99377"/>
                  </a:cubicBezTo>
                  <a:cubicBezTo>
                    <a:pt x="125057" y="98978"/>
                    <a:pt x="125200" y="98550"/>
                    <a:pt x="125314" y="98122"/>
                  </a:cubicBezTo>
                  <a:cubicBezTo>
                    <a:pt x="125314" y="98093"/>
                    <a:pt x="125342" y="98065"/>
                    <a:pt x="125371" y="98036"/>
                  </a:cubicBezTo>
                  <a:cubicBezTo>
                    <a:pt x="125569" y="97660"/>
                    <a:pt x="126426" y="96529"/>
                    <a:pt x="129535" y="96529"/>
                  </a:cubicBezTo>
                  <a:cubicBezTo>
                    <a:pt x="130906" y="96529"/>
                    <a:pt x="132716" y="96749"/>
                    <a:pt x="135101" y="97352"/>
                  </a:cubicBezTo>
                  <a:cubicBezTo>
                    <a:pt x="171882" y="106751"/>
                    <a:pt x="225803" y="107609"/>
                    <a:pt x="244264" y="107609"/>
                  </a:cubicBezTo>
                  <a:cubicBezTo>
                    <a:pt x="248387" y="107609"/>
                    <a:pt x="250742" y="107566"/>
                    <a:pt x="250742" y="107566"/>
                  </a:cubicBezTo>
                  <a:lnTo>
                    <a:pt x="250742" y="78720"/>
                  </a:lnTo>
                  <a:cubicBezTo>
                    <a:pt x="250742" y="78720"/>
                    <a:pt x="217587" y="76637"/>
                    <a:pt x="202066" y="73870"/>
                  </a:cubicBezTo>
                  <a:cubicBezTo>
                    <a:pt x="186173" y="71016"/>
                    <a:pt x="146257" y="61772"/>
                    <a:pt x="130393" y="56151"/>
                  </a:cubicBezTo>
                  <a:cubicBezTo>
                    <a:pt x="127910" y="55267"/>
                    <a:pt x="125285" y="49903"/>
                    <a:pt x="124515" y="48248"/>
                  </a:cubicBezTo>
                  <a:cubicBezTo>
                    <a:pt x="124515" y="48162"/>
                    <a:pt x="124487" y="48105"/>
                    <a:pt x="124458" y="48048"/>
                  </a:cubicBezTo>
                  <a:cubicBezTo>
                    <a:pt x="122974" y="44168"/>
                    <a:pt x="121205" y="40402"/>
                    <a:pt x="119122" y="36864"/>
                  </a:cubicBezTo>
                  <a:cubicBezTo>
                    <a:pt x="118866" y="36436"/>
                    <a:pt x="118637" y="36036"/>
                    <a:pt x="118381" y="35637"/>
                  </a:cubicBezTo>
                  <a:cubicBezTo>
                    <a:pt x="117867" y="34809"/>
                    <a:pt x="117353" y="33982"/>
                    <a:pt x="116811" y="33183"/>
                  </a:cubicBezTo>
                  <a:cubicBezTo>
                    <a:pt x="116612" y="32898"/>
                    <a:pt x="116469" y="32641"/>
                    <a:pt x="116269" y="32384"/>
                  </a:cubicBezTo>
                  <a:cubicBezTo>
                    <a:pt x="116184" y="32241"/>
                    <a:pt x="116098" y="32127"/>
                    <a:pt x="116012" y="31985"/>
                  </a:cubicBezTo>
                  <a:cubicBezTo>
                    <a:pt x="115984" y="31956"/>
                    <a:pt x="115955" y="31927"/>
                    <a:pt x="115927" y="31870"/>
                  </a:cubicBezTo>
                  <a:cubicBezTo>
                    <a:pt x="115756" y="31614"/>
                    <a:pt x="115584" y="31357"/>
                    <a:pt x="115385" y="31100"/>
                  </a:cubicBezTo>
                  <a:cubicBezTo>
                    <a:pt x="115014" y="30586"/>
                    <a:pt x="114643" y="30073"/>
                    <a:pt x="114243" y="29531"/>
                  </a:cubicBezTo>
                  <a:cubicBezTo>
                    <a:pt x="114101" y="29360"/>
                    <a:pt x="113958" y="29188"/>
                    <a:pt x="113815" y="28989"/>
                  </a:cubicBezTo>
                  <a:cubicBezTo>
                    <a:pt x="113673" y="28817"/>
                    <a:pt x="113530" y="28618"/>
                    <a:pt x="113387" y="28447"/>
                  </a:cubicBezTo>
                  <a:cubicBezTo>
                    <a:pt x="113273" y="28304"/>
                    <a:pt x="113188" y="28190"/>
                    <a:pt x="113074" y="28047"/>
                  </a:cubicBezTo>
                  <a:cubicBezTo>
                    <a:pt x="112646" y="27505"/>
                    <a:pt x="112189" y="26963"/>
                    <a:pt x="111733" y="26421"/>
                  </a:cubicBezTo>
                  <a:cubicBezTo>
                    <a:pt x="111390" y="26021"/>
                    <a:pt x="111076" y="25622"/>
                    <a:pt x="110734" y="25251"/>
                  </a:cubicBezTo>
                  <a:cubicBezTo>
                    <a:pt x="110591" y="25108"/>
                    <a:pt x="110449" y="24937"/>
                    <a:pt x="110306" y="24766"/>
                  </a:cubicBezTo>
                  <a:cubicBezTo>
                    <a:pt x="110021" y="24452"/>
                    <a:pt x="109707" y="24110"/>
                    <a:pt x="109393" y="23767"/>
                  </a:cubicBezTo>
                  <a:cubicBezTo>
                    <a:pt x="109136" y="23482"/>
                    <a:pt x="108851" y="23197"/>
                    <a:pt x="108594" y="22911"/>
                  </a:cubicBezTo>
                  <a:cubicBezTo>
                    <a:pt x="108309" y="22626"/>
                    <a:pt x="108023" y="22341"/>
                    <a:pt x="107738" y="22027"/>
                  </a:cubicBezTo>
                  <a:lnTo>
                    <a:pt x="107196" y="21513"/>
                  </a:lnTo>
                  <a:cubicBezTo>
                    <a:pt x="106996" y="21285"/>
                    <a:pt x="106768" y="21085"/>
                    <a:pt x="106540" y="20886"/>
                  </a:cubicBezTo>
                  <a:cubicBezTo>
                    <a:pt x="105969" y="20286"/>
                    <a:pt x="105341" y="19716"/>
                    <a:pt x="104742" y="19174"/>
                  </a:cubicBezTo>
                  <a:cubicBezTo>
                    <a:pt x="104343" y="18831"/>
                    <a:pt x="103972" y="18517"/>
                    <a:pt x="103601" y="18175"/>
                  </a:cubicBezTo>
                  <a:cubicBezTo>
                    <a:pt x="102688" y="17376"/>
                    <a:pt x="101746" y="16577"/>
                    <a:pt x="100805" y="15835"/>
                  </a:cubicBezTo>
                  <a:cubicBezTo>
                    <a:pt x="100320" y="15464"/>
                    <a:pt x="99863" y="15122"/>
                    <a:pt x="99378" y="14751"/>
                  </a:cubicBezTo>
                  <a:cubicBezTo>
                    <a:pt x="98893" y="14409"/>
                    <a:pt x="98408" y="14038"/>
                    <a:pt x="97923" y="13695"/>
                  </a:cubicBezTo>
                  <a:cubicBezTo>
                    <a:pt x="97467" y="13353"/>
                    <a:pt x="97010" y="13039"/>
                    <a:pt x="96525" y="12725"/>
                  </a:cubicBezTo>
                  <a:cubicBezTo>
                    <a:pt x="96040" y="12383"/>
                    <a:pt x="95555" y="12069"/>
                    <a:pt x="95070" y="11755"/>
                  </a:cubicBezTo>
                  <a:cubicBezTo>
                    <a:pt x="94756" y="11556"/>
                    <a:pt x="94442" y="11356"/>
                    <a:pt x="94128" y="11185"/>
                  </a:cubicBezTo>
                  <a:cubicBezTo>
                    <a:pt x="93786" y="10956"/>
                    <a:pt x="93472" y="10757"/>
                    <a:pt x="93130" y="10585"/>
                  </a:cubicBezTo>
                  <a:cubicBezTo>
                    <a:pt x="92873" y="10386"/>
                    <a:pt x="92588" y="10243"/>
                    <a:pt x="92331" y="10072"/>
                  </a:cubicBezTo>
                  <a:cubicBezTo>
                    <a:pt x="91703" y="9729"/>
                    <a:pt x="91104" y="9387"/>
                    <a:pt x="90476" y="9045"/>
                  </a:cubicBezTo>
                  <a:cubicBezTo>
                    <a:pt x="90105" y="8845"/>
                    <a:pt x="89706" y="8617"/>
                    <a:pt x="89306" y="8417"/>
                  </a:cubicBezTo>
                  <a:cubicBezTo>
                    <a:pt x="88992" y="8246"/>
                    <a:pt x="88650" y="8075"/>
                    <a:pt x="88336" y="7932"/>
                  </a:cubicBezTo>
                  <a:cubicBezTo>
                    <a:pt x="87965" y="7732"/>
                    <a:pt x="87594" y="7561"/>
                    <a:pt x="87252" y="7390"/>
                  </a:cubicBezTo>
                  <a:cubicBezTo>
                    <a:pt x="86881" y="7219"/>
                    <a:pt x="86539" y="7047"/>
                    <a:pt x="86196" y="6876"/>
                  </a:cubicBezTo>
                  <a:cubicBezTo>
                    <a:pt x="85540" y="6562"/>
                    <a:pt x="84855" y="6277"/>
                    <a:pt x="84199" y="5992"/>
                  </a:cubicBezTo>
                  <a:cubicBezTo>
                    <a:pt x="83486" y="5678"/>
                    <a:pt x="82715" y="5364"/>
                    <a:pt x="81974" y="5079"/>
                  </a:cubicBezTo>
                  <a:cubicBezTo>
                    <a:pt x="81488" y="4879"/>
                    <a:pt x="80975" y="4708"/>
                    <a:pt x="80490" y="4508"/>
                  </a:cubicBezTo>
                  <a:lnTo>
                    <a:pt x="80433" y="4508"/>
                  </a:lnTo>
                  <a:cubicBezTo>
                    <a:pt x="75268" y="2596"/>
                    <a:pt x="69847" y="1284"/>
                    <a:pt x="64227" y="571"/>
                  </a:cubicBezTo>
                  <a:cubicBezTo>
                    <a:pt x="64188" y="571"/>
                    <a:pt x="64150" y="558"/>
                    <a:pt x="64121" y="558"/>
                  </a:cubicBezTo>
                  <a:cubicBezTo>
                    <a:pt x="64106" y="558"/>
                    <a:pt x="64093" y="561"/>
                    <a:pt x="64084" y="571"/>
                  </a:cubicBezTo>
                  <a:cubicBezTo>
                    <a:pt x="63627" y="514"/>
                    <a:pt x="63142" y="457"/>
                    <a:pt x="62686" y="399"/>
                  </a:cubicBezTo>
                  <a:cubicBezTo>
                    <a:pt x="62629" y="399"/>
                    <a:pt x="62572" y="371"/>
                    <a:pt x="62486" y="371"/>
                  </a:cubicBezTo>
                  <a:cubicBezTo>
                    <a:pt x="62058" y="342"/>
                    <a:pt x="61630" y="285"/>
                    <a:pt x="61202" y="257"/>
                  </a:cubicBezTo>
                  <a:cubicBezTo>
                    <a:pt x="60232" y="171"/>
                    <a:pt x="59233" y="114"/>
                    <a:pt x="58263" y="86"/>
                  </a:cubicBezTo>
                  <a:cubicBezTo>
                    <a:pt x="57151" y="29"/>
                    <a:pt x="56066" y="0"/>
                    <a:pt x="54954" y="0"/>
                  </a:cubicBezTo>
                  <a:close/>
                </a:path>
              </a:pathLst>
            </a:custGeom>
            <a:gradFill>
              <a:gsLst>
                <a:gs pos="0">
                  <a:schemeClr val="accen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4"/>
            <p:cNvSpPr/>
            <p:nvPr/>
          </p:nvSpPr>
          <p:spPr>
            <a:xfrm>
              <a:off x="5602624" y="1666179"/>
              <a:ext cx="1931561" cy="2222409"/>
            </a:xfrm>
            <a:custGeom>
              <a:avLst/>
              <a:gdLst/>
              <a:ahLst/>
              <a:cxnLst/>
              <a:rect l="l" t="t" r="r" b="b"/>
              <a:pathLst>
                <a:path w="129223" h="148681" extrusionOk="0">
                  <a:moveTo>
                    <a:pt x="54867" y="0"/>
                  </a:moveTo>
                  <a:cubicBezTo>
                    <a:pt x="54097" y="0"/>
                    <a:pt x="53327" y="0"/>
                    <a:pt x="52585" y="29"/>
                  </a:cubicBezTo>
                  <a:cubicBezTo>
                    <a:pt x="52214" y="29"/>
                    <a:pt x="51843" y="57"/>
                    <a:pt x="51472" y="86"/>
                  </a:cubicBezTo>
                  <a:cubicBezTo>
                    <a:pt x="51073" y="86"/>
                    <a:pt x="50702" y="114"/>
                    <a:pt x="50302" y="143"/>
                  </a:cubicBezTo>
                  <a:cubicBezTo>
                    <a:pt x="50017" y="143"/>
                    <a:pt x="49760" y="171"/>
                    <a:pt x="49475" y="200"/>
                  </a:cubicBezTo>
                  <a:cubicBezTo>
                    <a:pt x="49247" y="228"/>
                    <a:pt x="49047" y="228"/>
                    <a:pt x="48819" y="257"/>
                  </a:cubicBezTo>
                  <a:cubicBezTo>
                    <a:pt x="48362" y="285"/>
                    <a:pt x="47877" y="342"/>
                    <a:pt x="47392" y="371"/>
                  </a:cubicBezTo>
                  <a:cubicBezTo>
                    <a:pt x="29103" y="2311"/>
                    <a:pt x="15122" y="11413"/>
                    <a:pt x="5792" y="24880"/>
                  </a:cubicBezTo>
                  <a:cubicBezTo>
                    <a:pt x="4337" y="26934"/>
                    <a:pt x="3024" y="29074"/>
                    <a:pt x="1826" y="31328"/>
                  </a:cubicBezTo>
                  <a:cubicBezTo>
                    <a:pt x="1198" y="32498"/>
                    <a:pt x="257" y="34467"/>
                    <a:pt x="0" y="34980"/>
                  </a:cubicBezTo>
                  <a:lnTo>
                    <a:pt x="1912" y="35836"/>
                  </a:lnTo>
                  <a:cubicBezTo>
                    <a:pt x="2283" y="36065"/>
                    <a:pt x="2654" y="36350"/>
                    <a:pt x="2996" y="36664"/>
                  </a:cubicBezTo>
                  <a:cubicBezTo>
                    <a:pt x="3567" y="35437"/>
                    <a:pt x="4166" y="34267"/>
                    <a:pt x="4765" y="33097"/>
                  </a:cubicBezTo>
                  <a:cubicBezTo>
                    <a:pt x="15065" y="14009"/>
                    <a:pt x="32898" y="3481"/>
                    <a:pt x="55010" y="3481"/>
                  </a:cubicBezTo>
                  <a:cubicBezTo>
                    <a:pt x="94071" y="3481"/>
                    <a:pt x="125856" y="35266"/>
                    <a:pt x="125856" y="74326"/>
                  </a:cubicBezTo>
                  <a:cubicBezTo>
                    <a:pt x="125856" y="113415"/>
                    <a:pt x="94042" y="145200"/>
                    <a:pt x="54982" y="145200"/>
                  </a:cubicBezTo>
                  <a:cubicBezTo>
                    <a:pt x="33354" y="145200"/>
                    <a:pt x="16349" y="135727"/>
                    <a:pt x="5821" y="117752"/>
                  </a:cubicBezTo>
                  <a:cubicBezTo>
                    <a:pt x="4908" y="116154"/>
                    <a:pt x="4023" y="114499"/>
                    <a:pt x="3224" y="112816"/>
                  </a:cubicBezTo>
                  <a:cubicBezTo>
                    <a:pt x="2768" y="113158"/>
                    <a:pt x="2340" y="113358"/>
                    <a:pt x="1997" y="113387"/>
                  </a:cubicBezTo>
                  <a:lnTo>
                    <a:pt x="171" y="114385"/>
                  </a:lnTo>
                  <a:cubicBezTo>
                    <a:pt x="999" y="116183"/>
                    <a:pt x="1940" y="117952"/>
                    <a:pt x="2939" y="119664"/>
                  </a:cubicBezTo>
                  <a:cubicBezTo>
                    <a:pt x="4793" y="122802"/>
                    <a:pt x="6876" y="125770"/>
                    <a:pt x="9187" y="128537"/>
                  </a:cubicBezTo>
                  <a:lnTo>
                    <a:pt x="9244" y="128566"/>
                  </a:lnTo>
                  <a:cubicBezTo>
                    <a:pt x="18489" y="139494"/>
                    <a:pt x="31385" y="146684"/>
                    <a:pt x="47677" y="148339"/>
                  </a:cubicBezTo>
                  <a:cubicBezTo>
                    <a:pt x="48134" y="148367"/>
                    <a:pt x="48590" y="148424"/>
                    <a:pt x="49047" y="148453"/>
                  </a:cubicBezTo>
                  <a:cubicBezTo>
                    <a:pt x="49332" y="148481"/>
                    <a:pt x="49589" y="148510"/>
                    <a:pt x="49846" y="148510"/>
                  </a:cubicBezTo>
                  <a:cubicBezTo>
                    <a:pt x="50302" y="148567"/>
                    <a:pt x="50759" y="148567"/>
                    <a:pt x="51215" y="148595"/>
                  </a:cubicBezTo>
                  <a:cubicBezTo>
                    <a:pt x="51786" y="148624"/>
                    <a:pt x="52357" y="148652"/>
                    <a:pt x="52956" y="148681"/>
                  </a:cubicBezTo>
                  <a:lnTo>
                    <a:pt x="54867" y="148681"/>
                  </a:lnTo>
                  <a:cubicBezTo>
                    <a:pt x="56009" y="148681"/>
                    <a:pt x="57150" y="148652"/>
                    <a:pt x="58291" y="148595"/>
                  </a:cubicBezTo>
                  <a:cubicBezTo>
                    <a:pt x="63284" y="148367"/>
                    <a:pt x="68363" y="147625"/>
                    <a:pt x="73413" y="146313"/>
                  </a:cubicBezTo>
                  <a:cubicBezTo>
                    <a:pt x="83343" y="143773"/>
                    <a:pt x="92330" y="139294"/>
                    <a:pt x="100005" y="133416"/>
                  </a:cubicBezTo>
                  <a:cubicBezTo>
                    <a:pt x="100405" y="133102"/>
                    <a:pt x="100833" y="132789"/>
                    <a:pt x="101204" y="132475"/>
                  </a:cubicBezTo>
                  <a:cubicBezTo>
                    <a:pt x="101575" y="132189"/>
                    <a:pt x="101946" y="131876"/>
                    <a:pt x="102288" y="131590"/>
                  </a:cubicBezTo>
                  <a:cubicBezTo>
                    <a:pt x="102745" y="131248"/>
                    <a:pt x="103144" y="130877"/>
                    <a:pt x="103543" y="130535"/>
                  </a:cubicBezTo>
                  <a:cubicBezTo>
                    <a:pt x="103943" y="130192"/>
                    <a:pt x="104314" y="129878"/>
                    <a:pt x="104685" y="129536"/>
                  </a:cubicBezTo>
                  <a:cubicBezTo>
                    <a:pt x="105455" y="128851"/>
                    <a:pt x="106168" y="128138"/>
                    <a:pt x="106910" y="127453"/>
                  </a:cubicBezTo>
                  <a:cubicBezTo>
                    <a:pt x="118780" y="115783"/>
                    <a:pt x="126540" y="100319"/>
                    <a:pt x="128652" y="83599"/>
                  </a:cubicBezTo>
                  <a:cubicBezTo>
                    <a:pt x="128680" y="83228"/>
                    <a:pt x="128737" y="82829"/>
                    <a:pt x="128766" y="82429"/>
                  </a:cubicBezTo>
                  <a:cubicBezTo>
                    <a:pt x="128794" y="82287"/>
                    <a:pt x="128823" y="82115"/>
                    <a:pt x="128823" y="81944"/>
                  </a:cubicBezTo>
                  <a:cubicBezTo>
                    <a:pt x="128880" y="81516"/>
                    <a:pt x="128909" y="81088"/>
                    <a:pt x="128937" y="80689"/>
                  </a:cubicBezTo>
                  <a:cubicBezTo>
                    <a:pt x="128966" y="80632"/>
                    <a:pt x="128966" y="80575"/>
                    <a:pt x="128966" y="80489"/>
                  </a:cubicBezTo>
                  <a:cubicBezTo>
                    <a:pt x="128994" y="80118"/>
                    <a:pt x="129023" y="79747"/>
                    <a:pt x="129051" y="79376"/>
                  </a:cubicBezTo>
                  <a:cubicBezTo>
                    <a:pt x="129080" y="79005"/>
                    <a:pt x="129080" y="78606"/>
                    <a:pt x="129108" y="78235"/>
                  </a:cubicBezTo>
                  <a:cubicBezTo>
                    <a:pt x="129137" y="77722"/>
                    <a:pt x="129165" y="77151"/>
                    <a:pt x="129194" y="76609"/>
                  </a:cubicBezTo>
                  <a:cubicBezTo>
                    <a:pt x="129194" y="76381"/>
                    <a:pt x="129194" y="76152"/>
                    <a:pt x="129194" y="75924"/>
                  </a:cubicBezTo>
                  <a:cubicBezTo>
                    <a:pt x="129194" y="75410"/>
                    <a:pt x="129222" y="74925"/>
                    <a:pt x="129222" y="74412"/>
                  </a:cubicBezTo>
                  <a:lnTo>
                    <a:pt x="129222" y="74326"/>
                  </a:lnTo>
                  <a:cubicBezTo>
                    <a:pt x="129222" y="74155"/>
                    <a:pt x="129222" y="73955"/>
                    <a:pt x="129222" y="73756"/>
                  </a:cubicBezTo>
                  <a:cubicBezTo>
                    <a:pt x="129222" y="73556"/>
                    <a:pt x="129222" y="73356"/>
                    <a:pt x="129222" y="73185"/>
                  </a:cubicBezTo>
                  <a:cubicBezTo>
                    <a:pt x="129194" y="72814"/>
                    <a:pt x="129194" y="72443"/>
                    <a:pt x="129194" y="72101"/>
                  </a:cubicBezTo>
                  <a:cubicBezTo>
                    <a:pt x="129194" y="72044"/>
                    <a:pt x="129165" y="71987"/>
                    <a:pt x="129165" y="71901"/>
                  </a:cubicBezTo>
                  <a:cubicBezTo>
                    <a:pt x="129165" y="71587"/>
                    <a:pt x="129165" y="71245"/>
                    <a:pt x="129137" y="70931"/>
                  </a:cubicBezTo>
                  <a:cubicBezTo>
                    <a:pt x="129137" y="70560"/>
                    <a:pt x="129108" y="70161"/>
                    <a:pt x="129080" y="69790"/>
                  </a:cubicBezTo>
                  <a:cubicBezTo>
                    <a:pt x="129080" y="69647"/>
                    <a:pt x="129051" y="69533"/>
                    <a:pt x="129051" y="69419"/>
                  </a:cubicBezTo>
                  <a:cubicBezTo>
                    <a:pt x="129023" y="69105"/>
                    <a:pt x="129023" y="68791"/>
                    <a:pt x="128994" y="68477"/>
                  </a:cubicBezTo>
                  <a:cubicBezTo>
                    <a:pt x="128909" y="67764"/>
                    <a:pt x="128851" y="67022"/>
                    <a:pt x="128794" y="66309"/>
                  </a:cubicBezTo>
                  <a:cubicBezTo>
                    <a:pt x="128395" y="62799"/>
                    <a:pt x="127767" y="59290"/>
                    <a:pt x="126854" y="55809"/>
                  </a:cubicBezTo>
                  <a:cubicBezTo>
                    <a:pt x="125114" y="48990"/>
                    <a:pt x="122460" y="42656"/>
                    <a:pt x="119093" y="36864"/>
                  </a:cubicBezTo>
                  <a:cubicBezTo>
                    <a:pt x="118837" y="36436"/>
                    <a:pt x="118608" y="36036"/>
                    <a:pt x="118352" y="35665"/>
                  </a:cubicBezTo>
                  <a:cubicBezTo>
                    <a:pt x="117838" y="34809"/>
                    <a:pt x="117324" y="33982"/>
                    <a:pt x="116782" y="33183"/>
                  </a:cubicBezTo>
                  <a:cubicBezTo>
                    <a:pt x="116583" y="32898"/>
                    <a:pt x="116440" y="32641"/>
                    <a:pt x="116240" y="32384"/>
                  </a:cubicBezTo>
                  <a:cubicBezTo>
                    <a:pt x="116155" y="32241"/>
                    <a:pt x="116069" y="32127"/>
                    <a:pt x="115983" y="32013"/>
                  </a:cubicBezTo>
                  <a:cubicBezTo>
                    <a:pt x="115784" y="31699"/>
                    <a:pt x="115584" y="31414"/>
                    <a:pt x="115356" y="31100"/>
                  </a:cubicBezTo>
                  <a:cubicBezTo>
                    <a:pt x="114985" y="30586"/>
                    <a:pt x="114614" y="30073"/>
                    <a:pt x="114214" y="29559"/>
                  </a:cubicBezTo>
                  <a:cubicBezTo>
                    <a:pt x="114072" y="29360"/>
                    <a:pt x="113929" y="29188"/>
                    <a:pt x="113786" y="29017"/>
                  </a:cubicBezTo>
                  <a:cubicBezTo>
                    <a:pt x="113558" y="28675"/>
                    <a:pt x="113301" y="28361"/>
                    <a:pt x="113045" y="28047"/>
                  </a:cubicBezTo>
                  <a:cubicBezTo>
                    <a:pt x="112617" y="27505"/>
                    <a:pt x="112160" y="26963"/>
                    <a:pt x="111704" y="26421"/>
                  </a:cubicBezTo>
                  <a:cubicBezTo>
                    <a:pt x="111390" y="26021"/>
                    <a:pt x="111047" y="25622"/>
                    <a:pt x="110705" y="25251"/>
                  </a:cubicBezTo>
                  <a:cubicBezTo>
                    <a:pt x="110562" y="25108"/>
                    <a:pt x="110420" y="24937"/>
                    <a:pt x="110277" y="24794"/>
                  </a:cubicBezTo>
                  <a:cubicBezTo>
                    <a:pt x="109992" y="24452"/>
                    <a:pt x="109678" y="24110"/>
                    <a:pt x="109364" y="23796"/>
                  </a:cubicBezTo>
                  <a:cubicBezTo>
                    <a:pt x="109107" y="23482"/>
                    <a:pt x="108850" y="23197"/>
                    <a:pt x="108565" y="22911"/>
                  </a:cubicBezTo>
                  <a:cubicBezTo>
                    <a:pt x="108280" y="22626"/>
                    <a:pt x="107994" y="22341"/>
                    <a:pt x="107709" y="22055"/>
                  </a:cubicBezTo>
                  <a:lnTo>
                    <a:pt x="107167" y="21513"/>
                  </a:lnTo>
                  <a:cubicBezTo>
                    <a:pt x="106967" y="21285"/>
                    <a:pt x="106739" y="21085"/>
                    <a:pt x="106511" y="20886"/>
                  </a:cubicBezTo>
                  <a:cubicBezTo>
                    <a:pt x="105940" y="20286"/>
                    <a:pt x="105312" y="19716"/>
                    <a:pt x="104713" y="19174"/>
                  </a:cubicBezTo>
                  <a:cubicBezTo>
                    <a:pt x="104314" y="18831"/>
                    <a:pt x="103943" y="18517"/>
                    <a:pt x="103572" y="18175"/>
                  </a:cubicBezTo>
                  <a:cubicBezTo>
                    <a:pt x="92559" y="8645"/>
                    <a:pt x="78835" y="2454"/>
                    <a:pt x="64198" y="571"/>
                  </a:cubicBezTo>
                  <a:cubicBezTo>
                    <a:pt x="64159" y="571"/>
                    <a:pt x="64121" y="558"/>
                    <a:pt x="64092" y="558"/>
                  </a:cubicBezTo>
                  <a:cubicBezTo>
                    <a:pt x="64077" y="558"/>
                    <a:pt x="64064" y="561"/>
                    <a:pt x="64055" y="571"/>
                  </a:cubicBezTo>
                  <a:cubicBezTo>
                    <a:pt x="63598" y="514"/>
                    <a:pt x="63113" y="457"/>
                    <a:pt x="62657" y="399"/>
                  </a:cubicBezTo>
                  <a:cubicBezTo>
                    <a:pt x="62600" y="399"/>
                    <a:pt x="62543" y="371"/>
                    <a:pt x="62457" y="371"/>
                  </a:cubicBezTo>
                  <a:cubicBezTo>
                    <a:pt x="62029" y="342"/>
                    <a:pt x="61601" y="285"/>
                    <a:pt x="61173" y="257"/>
                  </a:cubicBezTo>
                  <a:cubicBezTo>
                    <a:pt x="60203" y="171"/>
                    <a:pt x="59204" y="114"/>
                    <a:pt x="58234" y="86"/>
                  </a:cubicBezTo>
                  <a:cubicBezTo>
                    <a:pt x="57122" y="29"/>
                    <a:pt x="56037" y="0"/>
                    <a:pt x="54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4"/>
            <p:cNvSpPr/>
            <p:nvPr/>
          </p:nvSpPr>
          <p:spPr>
            <a:xfrm>
              <a:off x="5145006" y="2038073"/>
              <a:ext cx="544209" cy="1416365"/>
            </a:xfrm>
            <a:custGeom>
              <a:avLst/>
              <a:gdLst/>
              <a:ahLst/>
              <a:cxnLst/>
              <a:rect l="l" t="t" r="r" b="b"/>
              <a:pathLst>
                <a:path w="36408" h="94756" extrusionOk="0">
                  <a:moveTo>
                    <a:pt x="36407" y="0"/>
                  </a:moveTo>
                  <a:cubicBezTo>
                    <a:pt x="33982" y="1940"/>
                    <a:pt x="29987" y="5050"/>
                    <a:pt x="27477" y="6591"/>
                  </a:cubicBezTo>
                  <a:cubicBezTo>
                    <a:pt x="27334" y="6677"/>
                    <a:pt x="27191" y="6762"/>
                    <a:pt x="27020" y="6848"/>
                  </a:cubicBezTo>
                  <a:cubicBezTo>
                    <a:pt x="26193" y="7361"/>
                    <a:pt x="25337" y="7875"/>
                    <a:pt x="24424" y="8446"/>
                  </a:cubicBezTo>
                  <a:cubicBezTo>
                    <a:pt x="14637" y="14380"/>
                    <a:pt x="314" y="24138"/>
                    <a:pt x="0" y="49732"/>
                  </a:cubicBezTo>
                  <a:cubicBezTo>
                    <a:pt x="0" y="50017"/>
                    <a:pt x="0" y="50302"/>
                    <a:pt x="0" y="50616"/>
                  </a:cubicBezTo>
                  <a:cubicBezTo>
                    <a:pt x="0" y="63199"/>
                    <a:pt x="3481" y="72215"/>
                    <a:pt x="8217" y="78663"/>
                  </a:cubicBezTo>
                  <a:cubicBezTo>
                    <a:pt x="18011" y="92016"/>
                    <a:pt x="33117" y="94317"/>
                    <a:pt x="33551" y="94752"/>
                  </a:cubicBezTo>
                  <a:lnTo>
                    <a:pt x="33551" y="94752"/>
                  </a:lnTo>
                  <a:cubicBezTo>
                    <a:pt x="33544" y="94745"/>
                    <a:pt x="33525" y="94721"/>
                    <a:pt x="33525" y="94698"/>
                  </a:cubicBezTo>
                  <a:cubicBezTo>
                    <a:pt x="32527" y="93015"/>
                    <a:pt x="31614" y="91274"/>
                    <a:pt x="30786" y="89505"/>
                  </a:cubicBezTo>
                  <a:cubicBezTo>
                    <a:pt x="30758" y="89477"/>
                    <a:pt x="28332" y="89534"/>
                    <a:pt x="25165" y="88193"/>
                  </a:cubicBezTo>
                  <a:cubicBezTo>
                    <a:pt x="17661" y="84997"/>
                    <a:pt x="3567" y="78578"/>
                    <a:pt x="3567" y="49132"/>
                  </a:cubicBezTo>
                  <a:cubicBezTo>
                    <a:pt x="3567" y="23967"/>
                    <a:pt x="14466" y="18118"/>
                    <a:pt x="24880" y="11099"/>
                  </a:cubicBezTo>
                  <a:cubicBezTo>
                    <a:pt x="26092" y="10260"/>
                    <a:pt x="27760" y="9802"/>
                    <a:pt x="29046" y="9802"/>
                  </a:cubicBezTo>
                  <a:cubicBezTo>
                    <a:pt x="29335" y="9802"/>
                    <a:pt x="29604" y="9825"/>
                    <a:pt x="29845" y="9872"/>
                  </a:cubicBezTo>
                  <a:lnTo>
                    <a:pt x="29902" y="9901"/>
                  </a:lnTo>
                  <a:lnTo>
                    <a:pt x="30073" y="9929"/>
                  </a:lnTo>
                  <a:cubicBezTo>
                    <a:pt x="30273" y="9986"/>
                    <a:pt x="30472" y="10043"/>
                    <a:pt x="30615" y="10100"/>
                  </a:cubicBezTo>
                  <a:cubicBezTo>
                    <a:pt x="31186" y="8845"/>
                    <a:pt x="31813" y="7618"/>
                    <a:pt x="32441" y="6448"/>
                  </a:cubicBezTo>
                  <a:cubicBezTo>
                    <a:pt x="33639" y="4194"/>
                    <a:pt x="34952" y="2054"/>
                    <a:pt x="36407" y="0"/>
                  </a:cubicBezTo>
                  <a:close/>
                  <a:moveTo>
                    <a:pt x="33551" y="94752"/>
                  </a:moveTo>
                  <a:lnTo>
                    <a:pt x="33551" y="94752"/>
                  </a:lnTo>
                  <a:cubicBezTo>
                    <a:pt x="33553" y="94754"/>
                    <a:pt x="33554" y="94755"/>
                    <a:pt x="33554" y="94755"/>
                  </a:cubicBezTo>
                  <a:cubicBezTo>
                    <a:pt x="33553" y="94754"/>
                    <a:pt x="33552" y="94753"/>
                    <a:pt x="33551" y="94752"/>
                  </a:cubicBezTo>
                  <a:close/>
                </a:path>
              </a:pathLst>
            </a:custGeom>
            <a:gradFill>
              <a:gsLst>
                <a:gs pos="0">
                  <a:schemeClr val="accent2"/>
                </a:gs>
                <a:gs pos="50000">
                  <a:srgbClr val="83B0E7">
                    <a:alpha val="44705"/>
                  </a:srgbClr>
                </a:gs>
                <a:gs pos="100000">
                  <a:srgbClr val="4E8DD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4"/>
            <p:cNvSpPr/>
            <p:nvPr/>
          </p:nvSpPr>
          <p:spPr>
            <a:xfrm>
              <a:off x="5827237" y="1878057"/>
              <a:ext cx="1548157" cy="847015"/>
            </a:xfrm>
            <a:custGeom>
              <a:avLst/>
              <a:gdLst/>
              <a:ahLst/>
              <a:cxnLst/>
              <a:rect l="l" t="t" r="r" b="b"/>
              <a:pathLst>
                <a:path w="103573" h="56666" extrusionOk="0">
                  <a:moveTo>
                    <a:pt x="43540" y="1"/>
                  </a:moveTo>
                  <a:cubicBezTo>
                    <a:pt x="31785" y="1"/>
                    <a:pt x="21314" y="3710"/>
                    <a:pt x="13239" y="10757"/>
                  </a:cubicBezTo>
                  <a:cubicBezTo>
                    <a:pt x="13068" y="10900"/>
                    <a:pt x="12897" y="11043"/>
                    <a:pt x="12726" y="11214"/>
                  </a:cubicBezTo>
                  <a:lnTo>
                    <a:pt x="12554" y="11328"/>
                  </a:lnTo>
                  <a:cubicBezTo>
                    <a:pt x="8760" y="14809"/>
                    <a:pt x="5478" y="19032"/>
                    <a:pt x="2853" y="23939"/>
                  </a:cubicBezTo>
                  <a:lnTo>
                    <a:pt x="2597" y="24396"/>
                  </a:lnTo>
                  <a:cubicBezTo>
                    <a:pt x="0" y="29360"/>
                    <a:pt x="200" y="35381"/>
                    <a:pt x="3167" y="40516"/>
                  </a:cubicBezTo>
                  <a:cubicBezTo>
                    <a:pt x="5079" y="43798"/>
                    <a:pt x="6449" y="48192"/>
                    <a:pt x="7105" y="53156"/>
                  </a:cubicBezTo>
                  <a:lnTo>
                    <a:pt x="7133" y="53384"/>
                  </a:lnTo>
                  <a:cubicBezTo>
                    <a:pt x="7190" y="53841"/>
                    <a:pt x="7247" y="54297"/>
                    <a:pt x="7305" y="54783"/>
                  </a:cubicBezTo>
                  <a:cubicBezTo>
                    <a:pt x="7704" y="55895"/>
                    <a:pt x="8760" y="56666"/>
                    <a:pt x="9958" y="56666"/>
                  </a:cubicBezTo>
                  <a:lnTo>
                    <a:pt x="100862" y="56666"/>
                  </a:lnTo>
                  <a:cubicBezTo>
                    <a:pt x="102146" y="56666"/>
                    <a:pt x="103230" y="55810"/>
                    <a:pt x="103572" y="54611"/>
                  </a:cubicBezTo>
                  <a:cubicBezTo>
                    <a:pt x="103572" y="54497"/>
                    <a:pt x="103515" y="54126"/>
                    <a:pt x="103515" y="54126"/>
                  </a:cubicBezTo>
                  <a:lnTo>
                    <a:pt x="103515" y="54098"/>
                  </a:lnTo>
                  <a:cubicBezTo>
                    <a:pt x="103458" y="53442"/>
                    <a:pt x="103372" y="52757"/>
                    <a:pt x="103287" y="52072"/>
                  </a:cubicBezTo>
                  <a:cubicBezTo>
                    <a:pt x="99207" y="22370"/>
                    <a:pt x="73528" y="1"/>
                    <a:pt x="43540" y="1"/>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4"/>
            <p:cNvSpPr/>
            <p:nvPr/>
          </p:nvSpPr>
          <p:spPr>
            <a:xfrm>
              <a:off x="5827237" y="2837656"/>
              <a:ext cx="1548157" cy="846582"/>
            </a:xfrm>
            <a:custGeom>
              <a:avLst/>
              <a:gdLst/>
              <a:ahLst/>
              <a:cxnLst/>
              <a:rect l="l" t="t" r="r" b="b"/>
              <a:pathLst>
                <a:path w="103573" h="56637" extrusionOk="0">
                  <a:moveTo>
                    <a:pt x="9958" y="0"/>
                  </a:moveTo>
                  <a:cubicBezTo>
                    <a:pt x="8760" y="0"/>
                    <a:pt x="7704" y="770"/>
                    <a:pt x="7305" y="1883"/>
                  </a:cubicBezTo>
                  <a:cubicBezTo>
                    <a:pt x="7247" y="2340"/>
                    <a:pt x="7190" y="2825"/>
                    <a:pt x="7133" y="3281"/>
                  </a:cubicBezTo>
                  <a:lnTo>
                    <a:pt x="7105" y="3481"/>
                  </a:lnTo>
                  <a:cubicBezTo>
                    <a:pt x="6449" y="8474"/>
                    <a:pt x="5079" y="12840"/>
                    <a:pt x="3167" y="16149"/>
                  </a:cubicBezTo>
                  <a:cubicBezTo>
                    <a:pt x="200" y="21257"/>
                    <a:pt x="0" y="27277"/>
                    <a:pt x="2597" y="32241"/>
                  </a:cubicBezTo>
                  <a:lnTo>
                    <a:pt x="2853" y="32726"/>
                  </a:lnTo>
                  <a:cubicBezTo>
                    <a:pt x="5478" y="37605"/>
                    <a:pt x="8760" y="41857"/>
                    <a:pt x="12554" y="45309"/>
                  </a:cubicBezTo>
                  <a:lnTo>
                    <a:pt x="12726" y="45452"/>
                  </a:lnTo>
                  <a:cubicBezTo>
                    <a:pt x="12897" y="45594"/>
                    <a:pt x="13068" y="45766"/>
                    <a:pt x="13239" y="45908"/>
                  </a:cubicBezTo>
                  <a:cubicBezTo>
                    <a:pt x="21314" y="52956"/>
                    <a:pt x="31785" y="56636"/>
                    <a:pt x="43540" y="56636"/>
                  </a:cubicBezTo>
                  <a:cubicBezTo>
                    <a:pt x="73528" y="56636"/>
                    <a:pt x="99207" y="34267"/>
                    <a:pt x="103287" y="4594"/>
                  </a:cubicBezTo>
                  <a:cubicBezTo>
                    <a:pt x="103372" y="3909"/>
                    <a:pt x="103458" y="3224"/>
                    <a:pt x="103515" y="2539"/>
                  </a:cubicBezTo>
                  <a:lnTo>
                    <a:pt x="103515" y="2511"/>
                  </a:lnTo>
                  <a:cubicBezTo>
                    <a:pt x="103515" y="2511"/>
                    <a:pt x="103572" y="2140"/>
                    <a:pt x="103572" y="2054"/>
                  </a:cubicBezTo>
                  <a:cubicBezTo>
                    <a:pt x="103230" y="856"/>
                    <a:pt x="102146" y="0"/>
                    <a:pt x="100862" y="0"/>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 name="Google Shape;1251;p64"/>
            <p:cNvGrpSpPr/>
            <p:nvPr/>
          </p:nvGrpSpPr>
          <p:grpSpPr>
            <a:xfrm rot="765376">
              <a:off x="6288200" y="2126059"/>
              <a:ext cx="1943859" cy="1829394"/>
              <a:chOff x="5939917" y="2159560"/>
              <a:chExt cx="1943895" cy="1829428"/>
            </a:xfrm>
          </p:grpSpPr>
          <p:sp>
            <p:nvSpPr>
              <p:cNvPr id="1252" name="Google Shape;1252;p64"/>
              <p:cNvSpPr/>
              <p:nvPr/>
            </p:nvSpPr>
            <p:spPr>
              <a:xfrm rot="-9868476" flipH="1">
                <a:off x="6593490" y="2572549"/>
                <a:ext cx="1183713" cy="957947"/>
              </a:xfrm>
              <a:custGeom>
                <a:avLst/>
                <a:gdLst/>
                <a:ahLst/>
                <a:cxnLst/>
                <a:rect l="l" t="t" r="r" b="b"/>
                <a:pathLst>
                  <a:path w="66493" h="53811" extrusionOk="0">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4"/>
              <p:cNvSpPr/>
              <p:nvPr/>
            </p:nvSpPr>
            <p:spPr>
              <a:xfrm rot="-9868476" flipH="1">
                <a:off x="7138322" y="2474815"/>
                <a:ext cx="511952" cy="318960"/>
              </a:xfrm>
              <a:custGeom>
                <a:avLst/>
                <a:gdLst/>
                <a:ahLst/>
                <a:cxnLst/>
                <a:rect l="l" t="t" r="r" b="b"/>
                <a:pathLst>
                  <a:path w="28758" h="17917" extrusionOk="0">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4"/>
              <p:cNvSpPr/>
              <p:nvPr/>
            </p:nvSpPr>
            <p:spPr>
              <a:xfrm rot="-9868476" flipH="1">
                <a:off x="7151234" y="2520391"/>
                <a:ext cx="523096" cy="316877"/>
              </a:xfrm>
              <a:custGeom>
                <a:avLst/>
                <a:gdLst/>
                <a:ahLst/>
                <a:cxnLst/>
                <a:rect l="l" t="t" r="r" b="b"/>
                <a:pathLst>
                  <a:path w="29384" h="17800" extrusionOk="0">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4"/>
              <p:cNvSpPr/>
              <p:nvPr/>
            </p:nvSpPr>
            <p:spPr>
              <a:xfrm rot="-9868476" flipH="1">
                <a:off x="7160352" y="2600623"/>
                <a:ext cx="537978" cy="287129"/>
              </a:xfrm>
              <a:custGeom>
                <a:avLst/>
                <a:gdLst/>
                <a:ahLst/>
                <a:cxnLst/>
                <a:rect l="l" t="t" r="r" b="b"/>
                <a:pathLst>
                  <a:path w="30220" h="16129" extrusionOk="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4"/>
              <p:cNvSpPr/>
              <p:nvPr/>
            </p:nvSpPr>
            <p:spPr>
              <a:xfrm rot="-9868476" flipH="1">
                <a:off x="7169523" y="2806664"/>
                <a:ext cx="621595" cy="216153"/>
              </a:xfrm>
              <a:custGeom>
                <a:avLst/>
                <a:gdLst/>
                <a:ahLst/>
                <a:cxnLst/>
                <a:rect l="l" t="t" r="r" b="b"/>
                <a:pathLst>
                  <a:path w="34917" h="12142" extrusionOk="0">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4"/>
              <p:cNvSpPr/>
              <p:nvPr/>
            </p:nvSpPr>
            <p:spPr>
              <a:xfrm rot="-9868476" flipH="1">
                <a:off x="7171426" y="2855915"/>
                <a:ext cx="640180" cy="210634"/>
              </a:xfrm>
              <a:custGeom>
                <a:avLst/>
                <a:gdLst/>
                <a:ahLst/>
                <a:cxnLst/>
                <a:rect l="l" t="t" r="r" b="b"/>
                <a:pathLst>
                  <a:path w="35961" h="11832" extrusionOk="0">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4"/>
              <p:cNvSpPr/>
              <p:nvPr/>
            </p:nvSpPr>
            <p:spPr>
              <a:xfrm rot="-9868476" flipH="1">
                <a:off x="7098554" y="2446892"/>
                <a:ext cx="511970" cy="293058"/>
              </a:xfrm>
              <a:custGeom>
                <a:avLst/>
                <a:gdLst/>
                <a:ahLst/>
                <a:cxnLst/>
                <a:rect l="l" t="t" r="r" b="b"/>
                <a:pathLst>
                  <a:path w="28759" h="16462" extrusionOk="0">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4"/>
              <p:cNvSpPr/>
              <p:nvPr/>
            </p:nvSpPr>
            <p:spPr>
              <a:xfrm rot="-9868476" flipH="1">
                <a:off x="7169252" y="2904733"/>
                <a:ext cx="598363" cy="192387"/>
              </a:xfrm>
              <a:custGeom>
                <a:avLst/>
                <a:gdLst/>
                <a:ahLst/>
                <a:cxnLst/>
                <a:rect l="l" t="t" r="r" b="b"/>
                <a:pathLst>
                  <a:path w="33612" h="10807" extrusionOk="0">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4"/>
              <p:cNvSpPr/>
              <p:nvPr/>
            </p:nvSpPr>
            <p:spPr>
              <a:xfrm rot="-9868476" flipH="1">
                <a:off x="6036150" y="2398188"/>
                <a:ext cx="720076" cy="104765"/>
              </a:xfrm>
              <a:custGeom>
                <a:avLst/>
                <a:gdLst/>
                <a:ahLst/>
                <a:cxnLst/>
                <a:rect l="l" t="t" r="r" b="b"/>
                <a:pathLst>
                  <a:path w="40449" h="5885" extrusionOk="0">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4"/>
              <p:cNvSpPr/>
              <p:nvPr/>
            </p:nvSpPr>
            <p:spPr>
              <a:xfrm rot="-9868476" flipH="1">
                <a:off x="6084006" y="2604475"/>
                <a:ext cx="328003" cy="78614"/>
              </a:xfrm>
              <a:custGeom>
                <a:avLst/>
                <a:gdLst/>
                <a:ahLst/>
                <a:cxnLst/>
                <a:rect l="l" t="t" r="r" b="b"/>
                <a:pathLst>
                  <a:path w="18425" h="4416" extrusionOk="0">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4"/>
              <p:cNvSpPr/>
              <p:nvPr/>
            </p:nvSpPr>
            <p:spPr>
              <a:xfrm rot="-9868476" flipH="1">
                <a:off x="6629304" y="3187515"/>
                <a:ext cx="114289" cy="268544"/>
              </a:xfrm>
              <a:custGeom>
                <a:avLst/>
                <a:gdLst/>
                <a:ahLst/>
                <a:cxnLst/>
                <a:rect l="l" t="t" r="r" b="b"/>
                <a:pathLst>
                  <a:path w="6420" h="15085" extrusionOk="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4"/>
              <p:cNvSpPr/>
              <p:nvPr/>
            </p:nvSpPr>
            <p:spPr>
              <a:xfrm rot="-9868476" flipH="1">
                <a:off x="6835022" y="3029182"/>
                <a:ext cx="112438" cy="360510"/>
              </a:xfrm>
              <a:custGeom>
                <a:avLst/>
                <a:gdLst/>
                <a:ahLst/>
                <a:cxnLst/>
                <a:rect l="l" t="t" r="r" b="b"/>
                <a:pathLst>
                  <a:path w="6316" h="20251" extrusionOk="0">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4"/>
              <p:cNvSpPr/>
              <p:nvPr/>
            </p:nvSpPr>
            <p:spPr>
              <a:xfrm rot="-9868476" flipH="1">
                <a:off x="6681050" y="2431247"/>
                <a:ext cx="276893" cy="347657"/>
              </a:xfrm>
              <a:custGeom>
                <a:avLst/>
                <a:gdLst/>
                <a:ahLst/>
                <a:cxnLst/>
                <a:rect l="l" t="t" r="r" b="b"/>
                <a:pathLst>
                  <a:path w="15554" h="19529" extrusionOk="0">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4"/>
              <p:cNvSpPr/>
              <p:nvPr/>
            </p:nvSpPr>
            <p:spPr>
              <a:xfrm rot="-9868476" flipH="1">
                <a:off x="6091045" y="2670284"/>
                <a:ext cx="1002541" cy="203495"/>
              </a:xfrm>
              <a:custGeom>
                <a:avLst/>
                <a:gdLst/>
                <a:ahLst/>
                <a:cxnLst/>
                <a:rect l="l" t="t" r="r" b="b"/>
                <a:pathLst>
                  <a:path w="56316" h="11431" extrusionOk="0">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4"/>
              <p:cNvSpPr/>
              <p:nvPr/>
            </p:nvSpPr>
            <p:spPr>
              <a:xfrm rot="-9868476" flipH="1">
                <a:off x="6404532" y="2851532"/>
                <a:ext cx="519393" cy="725666"/>
              </a:xfrm>
              <a:custGeom>
                <a:avLst/>
                <a:gdLst/>
                <a:ahLst/>
                <a:cxnLst/>
                <a:rect l="l" t="t" r="r" b="b"/>
                <a:pathLst>
                  <a:path w="29176" h="40763" extrusionOk="0">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4"/>
              <p:cNvSpPr/>
              <p:nvPr/>
            </p:nvSpPr>
            <p:spPr>
              <a:xfrm rot="-9868476" flipH="1">
                <a:off x="5976371" y="2345079"/>
                <a:ext cx="1157704" cy="430205"/>
              </a:xfrm>
              <a:custGeom>
                <a:avLst/>
                <a:gdLst/>
                <a:ahLst/>
                <a:cxnLst/>
                <a:rect l="l" t="t" r="r" b="b"/>
                <a:pathLst>
                  <a:path w="65032" h="24166" extrusionOk="0">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4"/>
              <p:cNvSpPr/>
              <p:nvPr/>
            </p:nvSpPr>
            <p:spPr>
              <a:xfrm rot="-9868476" flipH="1">
                <a:off x="6183488" y="2225024"/>
                <a:ext cx="511952" cy="167250"/>
              </a:xfrm>
              <a:custGeom>
                <a:avLst/>
                <a:gdLst/>
                <a:ahLst/>
                <a:cxnLst/>
                <a:rect l="l" t="t" r="r" b="b"/>
                <a:pathLst>
                  <a:path w="28758" h="9395" extrusionOk="0">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4"/>
              <p:cNvSpPr/>
              <p:nvPr/>
            </p:nvSpPr>
            <p:spPr>
              <a:xfrm rot="-9868476" flipH="1">
                <a:off x="6371066" y="2773819"/>
                <a:ext cx="583498" cy="512895"/>
              </a:xfrm>
              <a:custGeom>
                <a:avLst/>
                <a:gdLst/>
                <a:ahLst/>
                <a:cxnLst/>
                <a:rect l="l" t="t" r="r" b="b"/>
                <a:pathLst>
                  <a:path w="32777" h="28811" extrusionOk="0">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4"/>
              <p:cNvSpPr/>
              <p:nvPr/>
            </p:nvSpPr>
            <p:spPr>
              <a:xfrm rot="-9868476" flipH="1">
                <a:off x="6330176" y="2774414"/>
                <a:ext cx="631813" cy="229522"/>
              </a:xfrm>
              <a:custGeom>
                <a:avLst/>
                <a:gdLst/>
                <a:ahLst/>
                <a:cxnLst/>
                <a:rect l="l" t="t" r="r" b="b"/>
                <a:pathLst>
                  <a:path w="35491" h="12893" extrusionOk="0">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4"/>
              <p:cNvSpPr/>
              <p:nvPr/>
            </p:nvSpPr>
            <p:spPr>
              <a:xfrm rot="-9868476" flipH="1">
                <a:off x="6417964" y="2642725"/>
                <a:ext cx="685700" cy="208338"/>
              </a:xfrm>
              <a:custGeom>
                <a:avLst/>
                <a:gdLst/>
                <a:ahLst/>
                <a:cxnLst/>
                <a:rect l="l" t="t" r="r" b="b"/>
                <a:pathLst>
                  <a:path w="38518" h="11703" extrusionOk="0">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4"/>
              <p:cNvSpPr/>
              <p:nvPr/>
            </p:nvSpPr>
            <p:spPr>
              <a:xfrm rot="-9868476" flipH="1">
                <a:off x="6175073" y="3272098"/>
                <a:ext cx="590940" cy="518717"/>
              </a:xfrm>
              <a:custGeom>
                <a:avLst/>
                <a:gdLst/>
                <a:ahLst/>
                <a:cxnLst/>
                <a:rect l="l" t="t" r="r" b="b"/>
                <a:pathLst>
                  <a:path w="33195" h="29138" extrusionOk="0">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4"/>
              <p:cNvSpPr/>
              <p:nvPr/>
            </p:nvSpPr>
            <p:spPr>
              <a:xfrm rot="-9868476" flipH="1">
                <a:off x="6162406" y="3213809"/>
                <a:ext cx="242518" cy="283391"/>
              </a:xfrm>
              <a:custGeom>
                <a:avLst/>
                <a:gdLst/>
                <a:ahLst/>
                <a:cxnLst/>
                <a:rect l="l" t="t" r="r" b="b"/>
                <a:pathLst>
                  <a:path w="13623" h="15919" extrusionOk="0">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4"/>
              <p:cNvSpPr/>
              <p:nvPr/>
            </p:nvSpPr>
            <p:spPr>
              <a:xfrm rot="-9868476" flipH="1">
                <a:off x="6484960" y="2418059"/>
                <a:ext cx="271321" cy="167393"/>
              </a:xfrm>
              <a:custGeom>
                <a:avLst/>
                <a:gdLst/>
                <a:ahLst/>
                <a:cxnLst/>
                <a:rect l="l" t="t" r="r" b="b"/>
                <a:pathLst>
                  <a:path w="15241" h="9403" extrusionOk="0">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4"/>
              <p:cNvSpPr/>
              <p:nvPr/>
            </p:nvSpPr>
            <p:spPr>
              <a:xfrm rot="-9868476" flipH="1">
                <a:off x="6671752" y="2460154"/>
                <a:ext cx="304754" cy="270396"/>
              </a:xfrm>
              <a:custGeom>
                <a:avLst/>
                <a:gdLst/>
                <a:ahLst/>
                <a:cxnLst/>
                <a:rect l="l" t="t" r="r" b="b"/>
                <a:pathLst>
                  <a:path w="17119" h="15189" extrusionOk="0">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4"/>
              <p:cNvSpPr/>
              <p:nvPr/>
            </p:nvSpPr>
            <p:spPr>
              <a:xfrm rot="-9868476" flipH="1">
                <a:off x="6851201" y="3027293"/>
                <a:ext cx="94778" cy="509175"/>
              </a:xfrm>
              <a:custGeom>
                <a:avLst/>
                <a:gdLst/>
                <a:ahLst/>
                <a:cxnLst/>
                <a:rect l="l" t="t" r="r" b="b"/>
                <a:pathLst>
                  <a:path w="5324" h="28602" extrusionOk="0">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4"/>
              <p:cNvSpPr/>
              <p:nvPr/>
            </p:nvSpPr>
            <p:spPr>
              <a:xfrm rot="-9868476" flipH="1">
                <a:off x="6184613" y="2745608"/>
                <a:ext cx="873387" cy="701508"/>
              </a:xfrm>
              <a:custGeom>
                <a:avLst/>
                <a:gdLst/>
                <a:ahLst/>
                <a:cxnLst/>
                <a:rect l="l" t="t" r="r" b="b"/>
                <a:pathLst>
                  <a:path w="49061" h="39406" extrusionOk="0">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4"/>
              <p:cNvSpPr/>
              <p:nvPr/>
            </p:nvSpPr>
            <p:spPr>
              <a:xfrm rot="-9868476" flipH="1">
                <a:off x="6174324" y="2489058"/>
                <a:ext cx="1114961" cy="301086"/>
              </a:xfrm>
              <a:custGeom>
                <a:avLst/>
                <a:gdLst/>
                <a:ahLst/>
                <a:cxnLst/>
                <a:rect l="l" t="t" r="r" b="b"/>
                <a:pathLst>
                  <a:path w="62631" h="16913" extrusionOk="0">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4"/>
              <p:cNvSpPr/>
              <p:nvPr/>
            </p:nvSpPr>
            <p:spPr>
              <a:xfrm rot="-9868476" flipH="1">
                <a:off x="6268205" y="2811486"/>
                <a:ext cx="624390" cy="1114267"/>
              </a:xfrm>
              <a:custGeom>
                <a:avLst/>
                <a:gdLst/>
                <a:ahLst/>
                <a:cxnLst/>
                <a:rect l="l" t="t" r="r" b="b"/>
                <a:pathLst>
                  <a:path w="35074" h="62592" extrusionOk="0">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4"/>
              <p:cNvSpPr/>
              <p:nvPr/>
            </p:nvSpPr>
            <p:spPr>
              <a:xfrm rot="-9868476" flipH="1">
                <a:off x="6399863" y="3444730"/>
                <a:ext cx="309418" cy="509175"/>
              </a:xfrm>
              <a:custGeom>
                <a:avLst/>
                <a:gdLst/>
                <a:ahLst/>
                <a:cxnLst/>
                <a:rect l="l" t="t" r="r" b="b"/>
                <a:pathLst>
                  <a:path w="17381" h="28602" extrusionOk="0">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4"/>
              <p:cNvSpPr/>
              <p:nvPr/>
            </p:nvSpPr>
            <p:spPr>
              <a:xfrm rot="-9868476" flipH="1">
                <a:off x="6265070" y="2705412"/>
                <a:ext cx="810208" cy="152386"/>
              </a:xfrm>
              <a:custGeom>
                <a:avLst/>
                <a:gdLst/>
                <a:ahLst/>
                <a:cxnLst/>
                <a:rect l="l" t="t" r="r" b="b"/>
                <a:pathLst>
                  <a:path w="45512" h="8560" extrusionOk="0">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4"/>
              <p:cNvSpPr/>
              <p:nvPr/>
            </p:nvSpPr>
            <p:spPr>
              <a:xfrm rot="-9868476" flipH="1">
                <a:off x="6339065" y="2832813"/>
                <a:ext cx="640180" cy="320562"/>
              </a:xfrm>
              <a:custGeom>
                <a:avLst/>
                <a:gdLst/>
                <a:ahLst/>
                <a:cxnLst/>
                <a:rect l="l" t="t" r="r" b="b"/>
                <a:pathLst>
                  <a:path w="35961" h="18007" extrusionOk="0">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64"/>
            <p:cNvSpPr/>
            <p:nvPr/>
          </p:nvSpPr>
          <p:spPr>
            <a:xfrm rot="-185134">
              <a:off x="5663759" y="2488540"/>
              <a:ext cx="238640" cy="616693"/>
            </a:xfrm>
            <a:custGeom>
              <a:avLst/>
              <a:gdLst/>
              <a:ahLst/>
              <a:cxnLst/>
              <a:rect l="l" t="t" r="r" b="b"/>
              <a:pathLst>
                <a:path w="20972" h="45938" extrusionOk="0">
                  <a:moveTo>
                    <a:pt x="10501" y="1"/>
                  </a:moveTo>
                  <a:cubicBezTo>
                    <a:pt x="4680" y="1"/>
                    <a:pt x="1" y="10272"/>
                    <a:pt x="1" y="22969"/>
                  </a:cubicBezTo>
                  <a:cubicBezTo>
                    <a:pt x="1" y="35666"/>
                    <a:pt x="4680" y="45938"/>
                    <a:pt x="10501" y="45938"/>
                  </a:cubicBezTo>
                  <a:lnTo>
                    <a:pt x="10700" y="45938"/>
                  </a:lnTo>
                  <a:cubicBezTo>
                    <a:pt x="16378" y="45709"/>
                    <a:pt x="20972" y="35523"/>
                    <a:pt x="20972" y="22969"/>
                  </a:cubicBezTo>
                  <a:cubicBezTo>
                    <a:pt x="20972" y="10643"/>
                    <a:pt x="16549" y="571"/>
                    <a:pt x="10986" y="29"/>
                  </a:cubicBezTo>
                  <a:cubicBezTo>
                    <a:pt x="10814" y="1"/>
                    <a:pt x="10643" y="1"/>
                    <a:pt x="10501" y="1"/>
                  </a:cubicBezTo>
                  <a:close/>
                </a:path>
              </a:pathLst>
            </a:custGeom>
            <a:gradFill>
              <a:gsLst>
                <a:gs pos="0">
                  <a:srgbClr val="B8D3F3"/>
                </a:gs>
                <a:gs pos="100000">
                  <a:srgbClr val="4E8DD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4"/>
            <p:cNvSpPr/>
            <p:nvPr/>
          </p:nvSpPr>
          <p:spPr>
            <a:xfrm rot="-1018603">
              <a:off x="5742511" y="3364193"/>
              <a:ext cx="2213943" cy="584699"/>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4"/>
            <p:cNvSpPr/>
            <p:nvPr/>
          </p:nvSpPr>
          <p:spPr>
            <a:xfrm rot="-10068380" flipH="1">
              <a:off x="5696138" y="1574104"/>
              <a:ext cx="2214058" cy="584730"/>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64"/>
          <p:cNvSpPr txBox="1">
            <a:spLocks noGrp="1"/>
          </p:cNvSpPr>
          <p:nvPr>
            <p:ph type="body" idx="1"/>
          </p:nvPr>
        </p:nvSpPr>
        <p:spPr>
          <a:xfrm>
            <a:off x="79634" y="1638201"/>
            <a:ext cx="8228269" cy="3144902"/>
          </a:xfrm>
          <a:prstGeom prst="rect">
            <a:avLst/>
          </a:prstGeom>
        </p:spPr>
        <p:txBody>
          <a:bodyPr spcFirstLastPara="1" wrap="square" lIns="91425" tIns="91425" rIns="91425" bIns="91425" anchor="t" anchorCtr="0">
            <a:noAutofit/>
          </a:bodyPr>
          <a:lstStyle/>
          <a:p>
            <a:pPr marL="323850" indent="-171450" algn="just">
              <a:spcBef>
                <a:spcPts val="1000"/>
              </a:spcBef>
              <a:buSzPts val="1200"/>
            </a:pPr>
            <a:r>
              <a:rPr lang="en-US" sz="2000" dirty="0">
                <a:effectLst/>
                <a:latin typeface="Rubik" panose="02000604000000020004" pitchFamily="2" charset="-79"/>
                <a:ea typeface="Times New Roman" panose="02020603050405020304" pitchFamily="18" charset="0"/>
                <a:cs typeface="Rubik" panose="02000604000000020004" pitchFamily="2" charset="-79"/>
              </a:rPr>
              <a:t>The article discussed how diabetic retinopathy (DR) can increase the risk of mild cognitive impairment (MCI), confirmed by previous research.</a:t>
            </a:r>
          </a:p>
          <a:p>
            <a:pPr marL="323850" indent="-171450" algn="just">
              <a:spcBef>
                <a:spcPts val="1000"/>
              </a:spcBef>
              <a:buSzPts val="1200"/>
            </a:pPr>
            <a:r>
              <a:rPr lang="en-US" sz="2000" dirty="0">
                <a:effectLst/>
                <a:latin typeface="Rubik" panose="02000604000000020004" pitchFamily="2" charset="-79"/>
                <a:ea typeface="Times New Roman" panose="02020603050405020304" pitchFamily="18" charset="0"/>
                <a:cs typeface="Rubik" panose="02000604000000020004" pitchFamily="2" charset="-79"/>
              </a:rPr>
              <a:t>This cross-sectional study included 124 patients, and patients’ demographic and clinical data were collected through questionnaires.</a:t>
            </a:r>
          </a:p>
          <a:p>
            <a:pPr marL="323850" indent="-171450" algn="just">
              <a:spcBef>
                <a:spcPts val="1000"/>
              </a:spcBef>
              <a:buSzPts val="1200"/>
            </a:pPr>
            <a:r>
              <a:rPr lang="en-US" sz="2000" dirty="0">
                <a:effectLst/>
                <a:latin typeface="Rubik" panose="02000604000000020004" pitchFamily="2" charset="-79"/>
                <a:ea typeface="Times New Roman" panose="02020603050405020304" pitchFamily="18" charset="0"/>
                <a:cs typeface="Rubik" panose="02000604000000020004" pitchFamily="2" charset="-79"/>
              </a:rPr>
              <a:t> Serum neuron-specific enolase (NSE) levels were measured using electrochemiluminescence immunoassay.</a:t>
            </a:r>
          </a:p>
          <a:p>
            <a:pPr marL="323850" indent="-171450" algn="just">
              <a:spcBef>
                <a:spcPts val="1000"/>
              </a:spcBef>
              <a:buSzPts val="1200"/>
            </a:pPr>
            <a:endParaRPr lang="en-US" sz="2000" dirty="0">
              <a:latin typeface="Rubik" panose="02000604000000020004" pitchFamily="2" charset="-79"/>
              <a:cs typeface="Rubik" panose="02000604000000020004" pitchFamily="2" charset="-79"/>
            </a:endParaRPr>
          </a:p>
        </p:txBody>
      </p:sp>
      <p:sp>
        <p:nvSpPr>
          <p:cNvPr id="2" name="TextBox 1">
            <a:extLst>
              <a:ext uri="{FF2B5EF4-FFF2-40B4-BE49-F238E27FC236}">
                <a16:creationId xmlns:a16="http://schemas.microsoft.com/office/drawing/2014/main" id="{B53AAF9F-1592-8618-9D35-AF65E2459782}"/>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06</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40610633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pic>
        <p:nvPicPr>
          <p:cNvPr id="1239" name="Google Shape;1239;p64"/>
          <p:cNvPicPr preferRelativeResize="0"/>
          <p:nvPr/>
        </p:nvPicPr>
        <p:blipFill>
          <a:blip r:embed="rId3">
            <a:alphaModFix/>
          </a:blip>
          <a:stretch>
            <a:fillRect/>
          </a:stretch>
        </p:blipFill>
        <p:spPr>
          <a:xfrm rot="-8664055">
            <a:off x="3934066" y="2949373"/>
            <a:ext cx="2913898" cy="2915723"/>
          </a:xfrm>
          <a:prstGeom prst="rect">
            <a:avLst/>
          </a:prstGeom>
          <a:noFill/>
          <a:ln>
            <a:noFill/>
          </a:ln>
        </p:spPr>
      </p:pic>
      <p:pic>
        <p:nvPicPr>
          <p:cNvPr id="1240" name="Google Shape;1240;p64"/>
          <p:cNvPicPr preferRelativeResize="0"/>
          <p:nvPr/>
        </p:nvPicPr>
        <p:blipFill>
          <a:blip r:embed="rId3">
            <a:alphaModFix/>
          </a:blip>
          <a:stretch>
            <a:fillRect/>
          </a:stretch>
        </p:blipFill>
        <p:spPr>
          <a:xfrm>
            <a:off x="-1209298" y="2551200"/>
            <a:ext cx="2913899" cy="2915727"/>
          </a:xfrm>
          <a:prstGeom prst="rect">
            <a:avLst/>
          </a:prstGeom>
          <a:noFill/>
          <a:ln>
            <a:noFill/>
          </a:ln>
        </p:spPr>
      </p:pic>
      <p:sp>
        <p:nvSpPr>
          <p:cNvPr id="1242" name="Google Shape;1242;p64"/>
          <p:cNvSpPr txBox="1">
            <a:spLocks noGrp="1"/>
          </p:cNvSpPr>
          <p:nvPr>
            <p:ph type="title"/>
          </p:nvPr>
        </p:nvSpPr>
        <p:spPr>
          <a:xfrm>
            <a:off x="241004" y="445024"/>
            <a:ext cx="8457489" cy="1324291"/>
          </a:xfrm>
          <a:prstGeom prst="rect">
            <a:avLst/>
          </a:prstGeom>
        </p:spPr>
        <p:txBody>
          <a:bodyPr spcFirstLastPara="1" wrap="square" lIns="91425" tIns="91425" rIns="91425" bIns="91425" anchor="t" anchorCtr="0">
            <a:noAutofit/>
          </a:bodyPr>
          <a:lstStyle/>
          <a:p>
            <a:r>
              <a:rPr lang="en-US" sz="1600" b="1" dirty="0">
                <a:latin typeface="Rubik" panose="02000604000000020004" pitchFamily="2" charset="-79"/>
                <a:cs typeface="Rubik" panose="02000604000000020004" pitchFamily="2" charset="-79"/>
              </a:rPr>
              <a:t>[3] M. Bader </a:t>
            </a:r>
            <a:r>
              <a:rPr lang="en-US" sz="1600" b="1" dirty="0" err="1">
                <a:latin typeface="Rubik" panose="02000604000000020004" pitchFamily="2" charset="-79"/>
                <a:cs typeface="Rubik" panose="02000604000000020004" pitchFamily="2" charset="-79"/>
              </a:rPr>
              <a:t>Alazzam</a:t>
            </a:r>
            <a:r>
              <a:rPr lang="en-US" sz="1600" b="1" dirty="0">
                <a:latin typeface="Rubik" panose="02000604000000020004" pitchFamily="2" charset="-79"/>
                <a:cs typeface="Rubik" panose="02000604000000020004" pitchFamily="2" charset="-79"/>
              </a:rPr>
              <a:t>, F. </a:t>
            </a:r>
            <a:r>
              <a:rPr lang="en-US" sz="1600" b="1" dirty="0" err="1">
                <a:latin typeface="Rubik" panose="02000604000000020004" pitchFamily="2" charset="-79"/>
                <a:cs typeface="Rubik" panose="02000604000000020004" pitchFamily="2" charset="-79"/>
              </a:rPr>
              <a:t>Alassery</a:t>
            </a:r>
            <a:r>
              <a:rPr lang="en-US" sz="1600" b="1" dirty="0">
                <a:latin typeface="Rubik" panose="02000604000000020004" pitchFamily="2" charset="-79"/>
                <a:cs typeface="Rubik" panose="02000604000000020004" pitchFamily="2" charset="-79"/>
              </a:rPr>
              <a:t>, and A. </a:t>
            </a:r>
            <a:r>
              <a:rPr lang="en-US" sz="1600" b="1" dirty="0" err="1">
                <a:latin typeface="Rubik" panose="02000604000000020004" pitchFamily="2" charset="-79"/>
                <a:cs typeface="Rubik" panose="02000604000000020004" pitchFamily="2" charset="-79"/>
              </a:rPr>
              <a:t>Almulihi</a:t>
            </a:r>
            <a:r>
              <a:rPr lang="en-US" sz="1600" b="1" dirty="0">
                <a:latin typeface="Rubik" panose="02000604000000020004" pitchFamily="2" charset="-79"/>
                <a:cs typeface="Rubik" panose="02000604000000020004" pitchFamily="2" charset="-79"/>
              </a:rPr>
              <a:t>, “Identification of diabetic retinopathy through machine learning,” Mobile Information Systems, 26-Nov-2021.</a:t>
            </a:r>
          </a:p>
        </p:txBody>
      </p:sp>
      <p:grpSp>
        <p:nvGrpSpPr>
          <p:cNvPr id="1244" name="Google Shape;1244;p64"/>
          <p:cNvGrpSpPr/>
          <p:nvPr/>
        </p:nvGrpSpPr>
        <p:grpSpPr>
          <a:xfrm rot="310172">
            <a:off x="8097984" y="1981833"/>
            <a:ext cx="4205013" cy="2912398"/>
            <a:chOff x="5145006" y="1346877"/>
            <a:chExt cx="4205150" cy="2912493"/>
          </a:xfrm>
        </p:grpSpPr>
        <p:sp>
          <p:nvSpPr>
            <p:cNvPr id="1245" name="Google Shape;1245;p64"/>
            <p:cNvSpPr/>
            <p:nvPr/>
          </p:nvSpPr>
          <p:spPr>
            <a:xfrm rot="10753520" flipH="1">
              <a:off x="5366230" y="2084481"/>
              <a:ext cx="536731" cy="1376679"/>
            </a:xfrm>
            <a:custGeom>
              <a:avLst/>
              <a:gdLst/>
              <a:ahLst/>
              <a:cxnLst/>
              <a:rect l="l" t="t" r="r" b="b"/>
              <a:pathLst>
                <a:path w="17381" h="61639" extrusionOk="0">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4"/>
            <p:cNvSpPr/>
            <p:nvPr/>
          </p:nvSpPr>
          <p:spPr>
            <a:xfrm>
              <a:off x="5602190" y="1666179"/>
              <a:ext cx="3747966" cy="2222409"/>
            </a:xfrm>
            <a:custGeom>
              <a:avLst/>
              <a:gdLst/>
              <a:ahLst/>
              <a:cxnLst/>
              <a:rect l="l" t="t" r="r" b="b"/>
              <a:pathLst>
                <a:path w="250742" h="148681" extrusionOk="0">
                  <a:moveTo>
                    <a:pt x="54896" y="0"/>
                  </a:moveTo>
                  <a:cubicBezTo>
                    <a:pt x="54126" y="0"/>
                    <a:pt x="53356" y="0"/>
                    <a:pt x="52614" y="29"/>
                  </a:cubicBezTo>
                  <a:cubicBezTo>
                    <a:pt x="52243" y="29"/>
                    <a:pt x="51872" y="57"/>
                    <a:pt x="51501" y="86"/>
                  </a:cubicBezTo>
                  <a:cubicBezTo>
                    <a:pt x="51102" y="86"/>
                    <a:pt x="50731" y="114"/>
                    <a:pt x="50331" y="143"/>
                  </a:cubicBezTo>
                  <a:cubicBezTo>
                    <a:pt x="50046" y="143"/>
                    <a:pt x="49789" y="171"/>
                    <a:pt x="49504" y="200"/>
                  </a:cubicBezTo>
                  <a:cubicBezTo>
                    <a:pt x="49276" y="228"/>
                    <a:pt x="49076" y="228"/>
                    <a:pt x="48848" y="257"/>
                  </a:cubicBezTo>
                  <a:cubicBezTo>
                    <a:pt x="48391" y="285"/>
                    <a:pt x="47906" y="342"/>
                    <a:pt x="47421" y="371"/>
                  </a:cubicBezTo>
                  <a:cubicBezTo>
                    <a:pt x="29132" y="2311"/>
                    <a:pt x="15151" y="11413"/>
                    <a:pt x="5793" y="24880"/>
                  </a:cubicBezTo>
                  <a:cubicBezTo>
                    <a:pt x="4366" y="26906"/>
                    <a:pt x="3053" y="29074"/>
                    <a:pt x="1855" y="31328"/>
                  </a:cubicBezTo>
                  <a:cubicBezTo>
                    <a:pt x="1199" y="32498"/>
                    <a:pt x="257" y="34438"/>
                    <a:pt x="1" y="34980"/>
                  </a:cubicBezTo>
                  <a:lnTo>
                    <a:pt x="1941" y="35836"/>
                  </a:lnTo>
                  <a:cubicBezTo>
                    <a:pt x="11642" y="41714"/>
                    <a:pt x="17605" y="84056"/>
                    <a:pt x="17605" y="89020"/>
                  </a:cubicBezTo>
                  <a:cubicBezTo>
                    <a:pt x="17605" y="93500"/>
                    <a:pt x="5878" y="112902"/>
                    <a:pt x="2026" y="113387"/>
                  </a:cubicBezTo>
                  <a:lnTo>
                    <a:pt x="172" y="114385"/>
                  </a:lnTo>
                  <a:cubicBezTo>
                    <a:pt x="1028" y="116183"/>
                    <a:pt x="1969" y="117952"/>
                    <a:pt x="2968" y="119664"/>
                  </a:cubicBezTo>
                  <a:cubicBezTo>
                    <a:pt x="4822" y="122802"/>
                    <a:pt x="6905" y="125770"/>
                    <a:pt x="9216" y="128509"/>
                  </a:cubicBezTo>
                  <a:lnTo>
                    <a:pt x="9245" y="128566"/>
                  </a:lnTo>
                  <a:cubicBezTo>
                    <a:pt x="18518" y="139494"/>
                    <a:pt x="31386" y="146684"/>
                    <a:pt x="47706" y="148339"/>
                  </a:cubicBezTo>
                  <a:cubicBezTo>
                    <a:pt x="48163" y="148367"/>
                    <a:pt x="48619" y="148424"/>
                    <a:pt x="49076" y="148453"/>
                  </a:cubicBezTo>
                  <a:cubicBezTo>
                    <a:pt x="49333" y="148481"/>
                    <a:pt x="49589" y="148510"/>
                    <a:pt x="49875" y="148510"/>
                  </a:cubicBezTo>
                  <a:cubicBezTo>
                    <a:pt x="50303" y="148538"/>
                    <a:pt x="50788" y="148567"/>
                    <a:pt x="51244" y="148595"/>
                  </a:cubicBezTo>
                  <a:cubicBezTo>
                    <a:pt x="51815" y="148624"/>
                    <a:pt x="52386" y="148652"/>
                    <a:pt x="52956" y="148652"/>
                  </a:cubicBezTo>
                  <a:lnTo>
                    <a:pt x="53070" y="148652"/>
                  </a:lnTo>
                  <a:cubicBezTo>
                    <a:pt x="53670" y="148681"/>
                    <a:pt x="54269" y="148681"/>
                    <a:pt x="54839" y="148681"/>
                  </a:cubicBezTo>
                  <a:lnTo>
                    <a:pt x="54896" y="148681"/>
                  </a:lnTo>
                  <a:cubicBezTo>
                    <a:pt x="56038" y="148681"/>
                    <a:pt x="57179" y="148652"/>
                    <a:pt x="58292" y="148595"/>
                  </a:cubicBezTo>
                  <a:cubicBezTo>
                    <a:pt x="59091" y="148567"/>
                    <a:pt x="59861" y="148510"/>
                    <a:pt x="60660" y="148453"/>
                  </a:cubicBezTo>
                  <a:cubicBezTo>
                    <a:pt x="61059" y="148424"/>
                    <a:pt x="61459" y="148396"/>
                    <a:pt x="61858" y="148339"/>
                  </a:cubicBezTo>
                  <a:lnTo>
                    <a:pt x="62629" y="148282"/>
                  </a:lnTo>
                  <a:cubicBezTo>
                    <a:pt x="73271" y="147169"/>
                    <a:pt x="83286" y="143831"/>
                    <a:pt x="92102" y="138695"/>
                  </a:cubicBezTo>
                  <a:cubicBezTo>
                    <a:pt x="92274" y="138609"/>
                    <a:pt x="92416" y="138524"/>
                    <a:pt x="92588" y="138438"/>
                  </a:cubicBezTo>
                  <a:cubicBezTo>
                    <a:pt x="92987" y="138181"/>
                    <a:pt x="93386" y="137953"/>
                    <a:pt x="93757" y="137725"/>
                  </a:cubicBezTo>
                  <a:cubicBezTo>
                    <a:pt x="94157" y="137496"/>
                    <a:pt x="94528" y="137240"/>
                    <a:pt x="94899" y="137011"/>
                  </a:cubicBezTo>
                  <a:cubicBezTo>
                    <a:pt x="95241" y="136783"/>
                    <a:pt x="95583" y="136583"/>
                    <a:pt x="95897" y="136355"/>
                  </a:cubicBezTo>
                  <a:cubicBezTo>
                    <a:pt x="96439" y="135984"/>
                    <a:pt x="96981" y="135642"/>
                    <a:pt x="97495" y="135271"/>
                  </a:cubicBezTo>
                  <a:cubicBezTo>
                    <a:pt x="97695" y="135128"/>
                    <a:pt x="97895" y="134986"/>
                    <a:pt x="98094" y="134843"/>
                  </a:cubicBezTo>
                  <a:cubicBezTo>
                    <a:pt x="98750" y="134386"/>
                    <a:pt x="99407" y="133901"/>
                    <a:pt x="100034" y="133416"/>
                  </a:cubicBezTo>
                  <a:cubicBezTo>
                    <a:pt x="100434" y="133102"/>
                    <a:pt x="100833" y="132789"/>
                    <a:pt x="101233" y="132475"/>
                  </a:cubicBezTo>
                  <a:cubicBezTo>
                    <a:pt x="101604" y="132189"/>
                    <a:pt x="101946" y="131876"/>
                    <a:pt x="102317" y="131590"/>
                  </a:cubicBezTo>
                  <a:cubicBezTo>
                    <a:pt x="102745" y="131248"/>
                    <a:pt x="103173" y="130877"/>
                    <a:pt x="103572" y="130535"/>
                  </a:cubicBezTo>
                  <a:cubicBezTo>
                    <a:pt x="103943" y="130192"/>
                    <a:pt x="104343" y="129850"/>
                    <a:pt x="104714" y="129536"/>
                  </a:cubicBezTo>
                  <a:cubicBezTo>
                    <a:pt x="105484" y="128851"/>
                    <a:pt x="106197" y="128138"/>
                    <a:pt x="106911" y="127453"/>
                  </a:cubicBezTo>
                  <a:cubicBezTo>
                    <a:pt x="107624" y="126740"/>
                    <a:pt x="108337" y="126026"/>
                    <a:pt x="109022" y="125285"/>
                  </a:cubicBezTo>
                  <a:cubicBezTo>
                    <a:pt x="109079" y="125228"/>
                    <a:pt x="109108" y="125170"/>
                    <a:pt x="109165" y="125142"/>
                  </a:cubicBezTo>
                  <a:cubicBezTo>
                    <a:pt x="112218" y="121889"/>
                    <a:pt x="114985" y="118351"/>
                    <a:pt x="117411" y="114585"/>
                  </a:cubicBezTo>
                  <a:cubicBezTo>
                    <a:pt x="117667" y="114186"/>
                    <a:pt x="117924" y="113758"/>
                    <a:pt x="118209" y="113330"/>
                  </a:cubicBezTo>
                  <a:cubicBezTo>
                    <a:pt x="118352" y="113073"/>
                    <a:pt x="118523" y="112816"/>
                    <a:pt x="118666" y="112559"/>
                  </a:cubicBezTo>
                  <a:cubicBezTo>
                    <a:pt x="118780" y="112388"/>
                    <a:pt x="118894" y="112217"/>
                    <a:pt x="118980" y="112046"/>
                  </a:cubicBezTo>
                  <a:cubicBezTo>
                    <a:pt x="119151" y="111760"/>
                    <a:pt x="119322" y="111475"/>
                    <a:pt x="119465" y="111190"/>
                  </a:cubicBezTo>
                  <a:cubicBezTo>
                    <a:pt x="119893" y="110419"/>
                    <a:pt x="120321" y="109649"/>
                    <a:pt x="120749" y="108850"/>
                  </a:cubicBezTo>
                  <a:cubicBezTo>
                    <a:pt x="120777" y="108822"/>
                    <a:pt x="120777" y="108793"/>
                    <a:pt x="120777" y="108765"/>
                  </a:cubicBezTo>
                  <a:cubicBezTo>
                    <a:pt x="121091" y="108165"/>
                    <a:pt x="121405" y="107566"/>
                    <a:pt x="121690" y="106967"/>
                  </a:cubicBezTo>
                  <a:cubicBezTo>
                    <a:pt x="121804" y="106739"/>
                    <a:pt x="121919" y="106539"/>
                    <a:pt x="122004" y="106311"/>
                  </a:cubicBezTo>
                  <a:cubicBezTo>
                    <a:pt x="122318" y="105683"/>
                    <a:pt x="122603" y="105055"/>
                    <a:pt x="122889" y="104399"/>
                  </a:cubicBezTo>
                  <a:cubicBezTo>
                    <a:pt x="122974" y="104199"/>
                    <a:pt x="123088" y="103971"/>
                    <a:pt x="123174" y="103771"/>
                  </a:cubicBezTo>
                  <a:cubicBezTo>
                    <a:pt x="123431" y="103144"/>
                    <a:pt x="123688" y="102516"/>
                    <a:pt x="123944" y="101888"/>
                  </a:cubicBezTo>
                  <a:cubicBezTo>
                    <a:pt x="124287" y="101061"/>
                    <a:pt x="124601" y="100233"/>
                    <a:pt x="124886" y="99377"/>
                  </a:cubicBezTo>
                  <a:cubicBezTo>
                    <a:pt x="125057" y="98978"/>
                    <a:pt x="125200" y="98550"/>
                    <a:pt x="125314" y="98122"/>
                  </a:cubicBezTo>
                  <a:cubicBezTo>
                    <a:pt x="125314" y="98093"/>
                    <a:pt x="125342" y="98065"/>
                    <a:pt x="125371" y="98036"/>
                  </a:cubicBezTo>
                  <a:cubicBezTo>
                    <a:pt x="125569" y="97660"/>
                    <a:pt x="126426" y="96529"/>
                    <a:pt x="129535" y="96529"/>
                  </a:cubicBezTo>
                  <a:cubicBezTo>
                    <a:pt x="130906" y="96529"/>
                    <a:pt x="132716" y="96749"/>
                    <a:pt x="135101" y="97352"/>
                  </a:cubicBezTo>
                  <a:cubicBezTo>
                    <a:pt x="171882" y="106751"/>
                    <a:pt x="225803" y="107609"/>
                    <a:pt x="244264" y="107609"/>
                  </a:cubicBezTo>
                  <a:cubicBezTo>
                    <a:pt x="248387" y="107609"/>
                    <a:pt x="250742" y="107566"/>
                    <a:pt x="250742" y="107566"/>
                  </a:cubicBezTo>
                  <a:lnTo>
                    <a:pt x="250742" y="78720"/>
                  </a:lnTo>
                  <a:cubicBezTo>
                    <a:pt x="250742" y="78720"/>
                    <a:pt x="217587" y="76637"/>
                    <a:pt x="202066" y="73870"/>
                  </a:cubicBezTo>
                  <a:cubicBezTo>
                    <a:pt x="186173" y="71016"/>
                    <a:pt x="146257" y="61772"/>
                    <a:pt x="130393" y="56151"/>
                  </a:cubicBezTo>
                  <a:cubicBezTo>
                    <a:pt x="127910" y="55267"/>
                    <a:pt x="125285" y="49903"/>
                    <a:pt x="124515" y="48248"/>
                  </a:cubicBezTo>
                  <a:cubicBezTo>
                    <a:pt x="124515" y="48162"/>
                    <a:pt x="124487" y="48105"/>
                    <a:pt x="124458" y="48048"/>
                  </a:cubicBezTo>
                  <a:cubicBezTo>
                    <a:pt x="122974" y="44168"/>
                    <a:pt x="121205" y="40402"/>
                    <a:pt x="119122" y="36864"/>
                  </a:cubicBezTo>
                  <a:cubicBezTo>
                    <a:pt x="118866" y="36436"/>
                    <a:pt x="118637" y="36036"/>
                    <a:pt x="118381" y="35637"/>
                  </a:cubicBezTo>
                  <a:cubicBezTo>
                    <a:pt x="117867" y="34809"/>
                    <a:pt x="117353" y="33982"/>
                    <a:pt x="116811" y="33183"/>
                  </a:cubicBezTo>
                  <a:cubicBezTo>
                    <a:pt x="116612" y="32898"/>
                    <a:pt x="116469" y="32641"/>
                    <a:pt x="116269" y="32384"/>
                  </a:cubicBezTo>
                  <a:cubicBezTo>
                    <a:pt x="116184" y="32241"/>
                    <a:pt x="116098" y="32127"/>
                    <a:pt x="116012" y="31985"/>
                  </a:cubicBezTo>
                  <a:cubicBezTo>
                    <a:pt x="115984" y="31956"/>
                    <a:pt x="115955" y="31927"/>
                    <a:pt x="115927" y="31870"/>
                  </a:cubicBezTo>
                  <a:cubicBezTo>
                    <a:pt x="115756" y="31614"/>
                    <a:pt x="115584" y="31357"/>
                    <a:pt x="115385" y="31100"/>
                  </a:cubicBezTo>
                  <a:cubicBezTo>
                    <a:pt x="115014" y="30586"/>
                    <a:pt x="114643" y="30073"/>
                    <a:pt x="114243" y="29531"/>
                  </a:cubicBezTo>
                  <a:cubicBezTo>
                    <a:pt x="114101" y="29360"/>
                    <a:pt x="113958" y="29188"/>
                    <a:pt x="113815" y="28989"/>
                  </a:cubicBezTo>
                  <a:cubicBezTo>
                    <a:pt x="113673" y="28817"/>
                    <a:pt x="113530" y="28618"/>
                    <a:pt x="113387" y="28447"/>
                  </a:cubicBezTo>
                  <a:cubicBezTo>
                    <a:pt x="113273" y="28304"/>
                    <a:pt x="113188" y="28190"/>
                    <a:pt x="113074" y="28047"/>
                  </a:cubicBezTo>
                  <a:cubicBezTo>
                    <a:pt x="112646" y="27505"/>
                    <a:pt x="112189" y="26963"/>
                    <a:pt x="111733" y="26421"/>
                  </a:cubicBezTo>
                  <a:cubicBezTo>
                    <a:pt x="111390" y="26021"/>
                    <a:pt x="111076" y="25622"/>
                    <a:pt x="110734" y="25251"/>
                  </a:cubicBezTo>
                  <a:cubicBezTo>
                    <a:pt x="110591" y="25108"/>
                    <a:pt x="110449" y="24937"/>
                    <a:pt x="110306" y="24766"/>
                  </a:cubicBezTo>
                  <a:cubicBezTo>
                    <a:pt x="110021" y="24452"/>
                    <a:pt x="109707" y="24110"/>
                    <a:pt x="109393" y="23767"/>
                  </a:cubicBezTo>
                  <a:cubicBezTo>
                    <a:pt x="109136" y="23482"/>
                    <a:pt x="108851" y="23197"/>
                    <a:pt x="108594" y="22911"/>
                  </a:cubicBezTo>
                  <a:cubicBezTo>
                    <a:pt x="108309" y="22626"/>
                    <a:pt x="108023" y="22341"/>
                    <a:pt x="107738" y="22027"/>
                  </a:cubicBezTo>
                  <a:lnTo>
                    <a:pt x="107196" y="21513"/>
                  </a:lnTo>
                  <a:cubicBezTo>
                    <a:pt x="106996" y="21285"/>
                    <a:pt x="106768" y="21085"/>
                    <a:pt x="106540" y="20886"/>
                  </a:cubicBezTo>
                  <a:cubicBezTo>
                    <a:pt x="105969" y="20286"/>
                    <a:pt x="105341" y="19716"/>
                    <a:pt x="104742" y="19174"/>
                  </a:cubicBezTo>
                  <a:cubicBezTo>
                    <a:pt x="104343" y="18831"/>
                    <a:pt x="103972" y="18517"/>
                    <a:pt x="103601" y="18175"/>
                  </a:cubicBezTo>
                  <a:cubicBezTo>
                    <a:pt x="102688" y="17376"/>
                    <a:pt x="101746" y="16577"/>
                    <a:pt x="100805" y="15835"/>
                  </a:cubicBezTo>
                  <a:cubicBezTo>
                    <a:pt x="100320" y="15464"/>
                    <a:pt x="99863" y="15122"/>
                    <a:pt x="99378" y="14751"/>
                  </a:cubicBezTo>
                  <a:cubicBezTo>
                    <a:pt x="98893" y="14409"/>
                    <a:pt x="98408" y="14038"/>
                    <a:pt x="97923" y="13695"/>
                  </a:cubicBezTo>
                  <a:cubicBezTo>
                    <a:pt x="97467" y="13353"/>
                    <a:pt x="97010" y="13039"/>
                    <a:pt x="96525" y="12725"/>
                  </a:cubicBezTo>
                  <a:cubicBezTo>
                    <a:pt x="96040" y="12383"/>
                    <a:pt x="95555" y="12069"/>
                    <a:pt x="95070" y="11755"/>
                  </a:cubicBezTo>
                  <a:cubicBezTo>
                    <a:pt x="94756" y="11556"/>
                    <a:pt x="94442" y="11356"/>
                    <a:pt x="94128" y="11185"/>
                  </a:cubicBezTo>
                  <a:cubicBezTo>
                    <a:pt x="93786" y="10956"/>
                    <a:pt x="93472" y="10757"/>
                    <a:pt x="93130" y="10585"/>
                  </a:cubicBezTo>
                  <a:cubicBezTo>
                    <a:pt x="92873" y="10386"/>
                    <a:pt x="92588" y="10243"/>
                    <a:pt x="92331" y="10072"/>
                  </a:cubicBezTo>
                  <a:cubicBezTo>
                    <a:pt x="91703" y="9729"/>
                    <a:pt x="91104" y="9387"/>
                    <a:pt x="90476" y="9045"/>
                  </a:cubicBezTo>
                  <a:cubicBezTo>
                    <a:pt x="90105" y="8845"/>
                    <a:pt x="89706" y="8617"/>
                    <a:pt x="89306" y="8417"/>
                  </a:cubicBezTo>
                  <a:cubicBezTo>
                    <a:pt x="88992" y="8246"/>
                    <a:pt x="88650" y="8075"/>
                    <a:pt x="88336" y="7932"/>
                  </a:cubicBezTo>
                  <a:cubicBezTo>
                    <a:pt x="87965" y="7732"/>
                    <a:pt x="87594" y="7561"/>
                    <a:pt x="87252" y="7390"/>
                  </a:cubicBezTo>
                  <a:cubicBezTo>
                    <a:pt x="86881" y="7219"/>
                    <a:pt x="86539" y="7047"/>
                    <a:pt x="86196" y="6876"/>
                  </a:cubicBezTo>
                  <a:cubicBezTo>
                    <a:pt x="85540" y="6562"/>
                    <a:pt x="84855" y="6277"/>
                    <a:pt x="84199" y="5992"/>
                  </a:cubicBezTo>
                  <a:cubicBezTo>
                    <a:pt x="83486" y="5678"/>
                    <a:pt x="82715" y="5364"/>
                    <a:pt x="81974" y="5079"/>
                  </a:cubicBezTo>
                  <a:cubicBezTo>
                    <a:pt x="81488" y="4879"/>
                    <a:pt x="80975" y="4708"/>
                    <a:pt x="80490" y="4508"/>
                  </a:cubicBezTo>
                  <a:lnTo>
                    <a:pt x="80433" y="4508"/>
                  </a:lnTo>
                  <a:cubicBezTo>
                    <a:pt x="75268" y="2596"/>
                    <a:pt x="69847" y="1284"/>
                    <a:pt x="64227" y="571"/>
                  </a:cubicBezTo>
                  <a:cubicBezTo>
                    <a:pt x="64188" y="571"/>
                    <a:pt x="64150" y="558"/>
                    <a:pt x="64121" y="558"/>
                  </a:cubicBezTo>
                  <a:cubicBezTo>
                    <a:pt x="64106" y="558"/>
                    <a:pt x="64093" y="561"/>
                    <a:pt x="64084" y="571"/>
                  </a:cubicBezTo>
                  <a:cubicBezTo>
                    <a:pt x="63627" y="514"/>
                    <a:pt x="63142" y="457"/>
                    <a:pt x="62686" y="399"/>
                  </a:cubicBezTo>
                  <a:cubicBezTo>
                    <a:pt x="62629" y="399"/>
                    <a:pt x="62572" y="371"/>
                    <a:pt x="62486" y="371"/>
                  </a:cubicBezTo>
                  <a:cubicBezTo>
                    <a:pt x="62058" y="342"/>
                    <a:pt x="61630" y="285"/>
                    <a:pt x="61202" y="257"/>
                  </a:cubicBezTo>
                  <a:cubicBezTo>
                    <a:pt x="60232" y="171"/>
                    <a:pt x="59233" y="114"/>
                    <a:pt x="58263" y="86"/>
                  </a:cubicBezTo>
                  <a:cubicBezTo>
                    <a:pt x="57151" y="29"/>
                    <a:pt x="56066" y="0"/>
                    <a:pt x="54954" y="0"/>
                  </a:cubicBezTo>
                  <a:close/>
                </a:path>
              </a:pathLst>
            </a:custGeom>
            <a:gradFill>
              <a:gsLst>
                <a:gs pos="0">
                  <a:schemeClr val="accen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4"/>
            <p:cNvSpPr/>
            <p:nvPr/>
          </p:nvSpPr>
          <p:spPr>
            <a:xfrm>
              <a:off x="5602624" y="1666179"/>
              <a:ext cx="1931561" cy="2222409"/>
            </a:xfrm>
            <a:custGeom>
              <a:avLst/>
              <a:gdLst/>
              <a:ahLst/>
              <a:cxnLst/>
              <a:rect l="l" t="t" r="r" b="b"/>
              <a:pathLst>
                <a:path w="129223" h="148681" extrusionOk="0">
                  <a:moveTo>
                    <a:pt x="54867" y="0"/>
                  </a:moveTo>
                  <a:cubicBezTo>
                    <a:pt x="54097" y="0"/>
                    <a:pt x="53327" y="0"/>
                    <a:pt x="52585" y="29"/>
                  </a:cubicBezTo>
                  <a:cubicBezTo>
                    <a:pt x="52214" y="29"/>
                    <a:pt x="51843" y="57"/>
                    <a:pt x="51472" y="86"/>
                  </a:cubicBezTo>
                  <a:cubicBezTo>
                    <a:pt x="51073" y="86"/>
                    <a:pt x="50702" y="114"/>
                    <a:pt x="50302" y="143"/>
                  </a:cubicBezTo>
                  <a:cubicBezTo>
                    <a:pt x="50017" y="143"/>
                    <a:pt x="49760" y="171"/>
                    <a:pt x="49475" y="200"/>
                  </a:cubicBezTo>
                  <a:cubicBezTo>
                    <a:pt x="49247" y="228"/>
                    <a:pt x="49047" y="228"/>
                    <a:pt x="48819" y="257"/>
                  </a:cubicBezTo>
                  <a:cubicBezTo>
                    <a:pt x="48362" y="285"/>
                    <a:pt x="47877" y="342"/>
                    <a:pt x="47392" y="371"/>
                  </a:cubicBezTo>
                  <a:cubicBezTo>
                    <a:pt x="29103" y="2311"/>
                    <a:pt x="15122" y="11413"/>
                    <a:pt x="5792" y="24880"/>
                  </a:cubicBezTo>
                  <a:cubicBezTo>
                    <a:pt x="4337" y="26934"/>
                    <a:pt x="3024" y="29074"/>
                    <a:pt x="1826" y="31328"/>
                  </a:cubicBezTo>
                  <a:cubicBezTo>
                    <a:pt x="1198" y="32498"/>
                    <a:pt x="257" y="34467"/>
                    <a:pt x="0" y="34980"/>
                  </a:cubicBezTo>
                  <a:lnTo>
                    <a:pt x="1912" y="35836"/>
                  </a:lnTo>
                  <a:cubicBezTo>
                    <a:pt x="2283" y="36065"/>
                    <a:pt x="2654" y="36350"/>
                    <a:pt x="2996" y="36664"/>
                  </a:cubicBezTo>
                  <a:cubicBezTo>
                    <a:pt x="3567" y="35437"/>
                    <a:pt x="4166" y="34267"/>
                    <a:pt x="4765" y="33097"/>
                  </a:cubicBezTo>
                  <a:cubicBezTo>
                    <a:pt x="15065" y="14009"/>
                    <a:pt x="32898" y="3481"/>
                    <a:pt x="55010" y="3481"/>
                  </a:cubicBezTo>
                  <a:cubicBezTo>
                    <a:pt x="94071" y="3481"/>
                    <a:pt x="125856" y="35266"/>
                    <a:pt x="125856" y="74326"/>
                  </a:cubicBezTo>
                  <a:cubicBezTo>
                    <a:pt x="125856" y="113415"/>
                    <a:pt x="94042" y="145200"/>
                    <a:pt x="54982" y="145200"/>
                  </a:cubicBezTo>
                  <a:cubicBezTo>
                    <a:pt x="33354" y="145200"/>
                    <a:pt x="16349" y="135727"/>
                    <a:pt x="5821" y="117752"/>
                  </a:cubicBezTo>
                  <a:cubicBezTo>
                    <a:pt x="4908" y="116154"/>
                    <a:pt x="4023" y="114499"/>
                    <a:pt x="3224" y="112816"/>
                  </a:cubicBezTo>
                  <a:cubicBezTo>
                    <a:pt x="2768" y="113158"/>
                    <a:pt x="2340" y="113358"/>
                    <a:pt x="1997" y="113387"/>
                  </a:cubicBezTo>
                  <a:lnTo>
                    <a:pt x="171" y="114385"/>
                  </a:lnTo>
                  <a:cubicBezTo>
                    <a:pt x="999" y="116183"/>
                    <a:pt x="1940" y="117952"/>
                    <a:pt x="2939" y="119664"/>
                  </a:cubicBezTo>
                  <a:cubicBezTo>
                    <a:pt x="4793" y="122802"/>
                    <a:pt x="6876" y="125770"/>
                    <a:pt x="9187" y="128537"/>
                  </a:cubicBezTo>
                  <a:lnTo>
                    <a:pt x="9244" y="128566"/>
                  </a:lnTo>
                  <a:cubicBezTo>
                    <a:pt x="18489" y="139494"/>
                    <a:pt x="31385" y="146684"/>
                    <a:pt x="47677" y="148339"/>
                  </a:cubicBezTo>
                  <a:cubicBezTo>
                    <a:pt x="48134" y="148367"/>
                    <a:pt x="48590" y="148424"/>
                    <a:pt x="49047" y="148453"/>
                  </a:cubicBezTo>
                  <a:cubicBezTo>
                    <a:pt x="49332" y="148481"/>
                    <a:pt x="49589" y="148510"/>
                    <a:pt x="49846" y="148510"/>
                  </a:cubicBezTo>
                  <a:cubicBezTo>
                    <a:pt x="50302" y="148567"/>
                    <a:pt x="50759" y="148567"/>
                    <a:pt x="51215" y="148595"/>
                  </a:cubicBezTo>
                  <a:cubicBezTo>
                    <a:pt x="51786" y="148624"/>
                    <a:pt x="52357" y="148652"/>
                    <a:pt x="52956" y="148681"/>
                  </a:cubicBezTo>
                  <a:lnTo>
                    <a:pt x="54867" y="148681"/>
                  </a:lnTo>
                  <a:cubicBezTo>
                    <a:pt x="56009" y="148681"/>
                    <a:pt x="57150" y="148652"/>
                    <a:pt x="58291" y="148595"/>
                  </a:cubicBezTo>
                  <a:cubicBezTo>
                    <a:pt x="63284" y="148367"/>
                    <a:pt x="68363" y="147625"/>
                    <a:pt x="73413" y="146313"/>
                  </a:cubicBezTo>
                  <a:cubicBezTo>
                    <a:pt x="83343" y="143773"/>
                    <a:pt x="92330" y="139294"/>
                    <a:pt x="100005" y="133416"/>
                  </a:cubicBezTo>
                  <a:cubicBezTo>
                    <a:pt x="100405" y="133102"/>
                    <a:pt x="100833" y="132789"/>
                    <a:pt x="101204" y="132475"/>
                  </a:cubicBezTo>
                  <a:cubicBezTo>
                    <a:pt x="101575" y="132189"/>
                    <a:pt x="101946" y="131876"/>
                    <a:pt x="102288" y="131590"/>
                  </a:cubicBezTo>
                  <a:cubicBezTo>
                    <a:pt x="102745" y="131248"/>
                    <a:pt x="103144" y="130877"/>
                    <a:pt x="103543" y="130535"/>
                  </a:cubicBezTo>
                  <a:cubicBezTo>
                    <a:pt x="103943" y="130192"/>
                    <a:pt x="104314" y="129878"/>
                    <a:pt x="104685" y="129536"/>
                  </a:cubicBezTo>
                  <a:cubicBezTo>
                    <a:pt x="105455" y="128851"/>
                    <a:pt x="106168" y="128138"/>
                    <a:pt x="106910" y="127453"/>
                  </a:cubicBezTo>
                  <a:cubicBezTo>
                    <a:pt x="118780" y="115783"/>
                    <a:pt x="126540" y="100319"/>
                    <a:pt x="128652" y="83599"/>
                  </a:cubicBezTo>
                  <a:cubicBezTo>
                    <a:pt x="128680" y="83228"/>
                    <a:pt x="128737" y="82829"/>
                    <a:pt x="128766" y="82429"/>
                  </a:cubicBezTo>
                  <a:cubicBezTo>
                    <a:pt x="128794" y="82287"/>
                    <a:pt x="128823" y="82115"/>
                    <a:pt x="128823" y="81944"/>
                  </a:cubicBezTo>
                  <a:cubicBezTo>
                    <a:pt x="128880" y="81516"/>
                    <a:pt x="128909" y="81088"/>
                    <a:pt x="128937" y="80689"/>
                  </a:cubicBezTo>
                  <a:cubicBezTo>
                    <a:pt x="128966" y="80632"/>
                    <a:pt x="128966" y="80575"/>
                    <a:pt x="128966" y="80489"/>
                  </a:cubicBezTo>
                  <a:cubicBezTo>
                    <a:pt x="128994" y="80118"/>
                    <a:pt x="129023" y="79747"/>
                    <a:pt x="129051" y="79376"/>
                  </a:cubicBezTo>
                  <a:cubicBezTo>
                    <a:pt x="129080" y="79005"/>
                    <a:pt x="129080" y="78606"/>
                    <a:pt x="129108" y="78235"/>
                  </a:cubicBezTo>
                  <a:cubicBezTo>
                    <a:pt x="129137" y="77722"/>
                    <a:pt x="129165" y="77151"/>
                    <a:pt x="129194" y="76609"/>
                  </a:cubicBezTo>
                  <a:cubicBezTo>
                    <a:pt x="129194" y="76381"/>
                    <a:pt x="129194" y="76152"/>
                    <a:pt x="129194" y="75924"/>
                  </a:cubicBezTo>
                  <a:cubicBezTo>
                    <a:pt x="129194" y="75410"/>
                    <a:pt x="129222" y="74925"/>
                    <a:pt x="129222" y="74412"/>
                  </a:cubicBezTo>
                  <a:lnTo>
                    <a:pt x="129222" y="74326"/>
                  </a:lnTo>
                  <a:cubicBezTo>
                    <a:pt x="129222" y="74155"/>
                    <a:pt x="129222" y="73955"/>
                    <a:pt x="129222" y="73756"/>
                  </a:cubicBezTo>
                  <a:cubicBezTo>
                    <a:pt x="129222" y="73556"/>
                    <a:pt x="129222" y="73356"/>
                    <a:pt x="129222" y="73185"/>
                  </a:cubicBezTo>
                  <a:cubicBezTo>
                    <a:pt x="129194" y="72814"/>
                    <a:pt x="129194" y="72443"/>
                    <a:pt x="129194" y="72101"/>
                  </a:cubicBezTo>
                  <a:cubicBezTo>
                    <a:pt x="129194" y="72044"/>
                    <a:pt x="129165" y="71987"/>
                    <a:pt x="129165" y="71901"/>
                  </a:cubicBezTo>
                  <a:cubicBezTo>
                    <a:pt x="129165" y="71587"/>
                    <a:pt x="129165" y="71245"/>
                    <a:pt x="129137" y="70931"/>
                  </a:cubicBezTo>
                  <a:cubicBezTo>
                    <a:pt x="129137" y="70560"/>
                    <a:pt x="129108" y="70161"/>
                    <a:pt x="129080" y="69790"/>
                  </a:cubicBezTo>
                  <a:cubicBezTo>
                    <a:pt x="129080" y="69647"/>
                    <a:pt x="129051" y="69533"/>
                    <a:pt x="129051" y="69419"/>
                  </a:cubicBezTo>
                  <a:cubicBezTo>
                    <a:pt x="129023" y="69105"/>
                    <a:pt x="129023" y="68791"/>
                    <a:pt x="128994" y="68477"/>
                  </a:cubicBezTo>
                  <a:cubicBezTo>
                    <a:pt x="128909" y="67764"/>
                    <a:pt x="128851" y="67022"/>
                    <a:pt x="128794" y="66309"/>
                  </a:cubicBezTo>
                  <a:cubicBezTo>
                    <a:pt x="128395" y="62799"/>
                    <a:pt x="127767" y="59290"/>
                    <a:pt x="126854" y="55809"/>
                  </a:cubicBezTo>
                  <a:cubicBezTo>
                    <a:pt x="125114" y="48990"/>
                    <a:pt x="122460" y="42656"/>
                    <a:pt x="119093" y="36864"/>
                  </a:cubicBezTo>
                  <a:cubicBezTo>
                    <a:pt x="118837" y="36436"/>
                    <a:pt x="118608" y="36036"/>
                    <a:pt x="118352" y="35665"/>
                  </a:cubicBezTo>
                  <a:cubicBezTo>
                    <a:pt x="117838" y="34809"/>
                    <a:pt x="117324" y="33982"/>
                    <a:pt x="116782" y="33183"/>
                  </a:cubicBezTo>
                  <a:cubicBezTo>
                    <a:pt x="116583" y="32898"/>
                    <a:pt x="116440" y="32641"/>
                    <a:pt x="116240" y="32384"/>
                  </a:cubicBezTo>
                  <a:cubicBezTo>
                    <a:pt x="116155" y="32241"/>
                    <a:pt x="116069" y="32127"/>
                    <a:pt x="115983" y="32013"/>
                  </a:cubicBezTo>
                  <a:cubicBezTo>
                    <a:pt x="115784" y="31699"/>
                    <a:pt x="115584" y="31414"/>
                    <a:pt x="115356" y="31100"/>
                  </a:cubicBezTo>
                  <a:cubicBezTo>
                    <a:pt x="114985" y="30586"/>
                    <a:pt x="114614" y="30073"/>
                    <a:pt x="114214" y="29559"/>
                  </a:cubicBezTo>
                  <a:cubicBezTo>
                    <a:pt x="114072" y="29360"/>
                    <a:pt x="113929" y="29188"/>
                    <a:pt x="113786" y="29017"/>
                  </a:cubicBezTo>
                  <a:cubicBezTo>
                    <a:pt x="113558" y="28675"/>
                    <a:pt x="113301" y="28361"/>
                    <a:pt x="113045" y="28047"/>
                  </a:cubicBezTo>
                  <a:cubicBezTo>
                    <a:pt x="112617" y="27505"/>
                    <a:pt x="112160" y="26963"/>
                    <a:pt x="111704" y="26421"/>
                  </a:cubicBezTo>
                  <a:cubicBezTo>
                    <a:pt x="111390" y="26021"/>
                    <a:pt x="111047" y="25622"/>
                    <a:pt x="110705" y="25251"/>
                  </a:cubicBezTo>
                  <a:cubicBezTo>
                    <a:pt x="110562" y="25108"/>
                    <a:pt x="110420" y="24937"/>
                    <a:pt x="110277" y="24794"/>
                  </a:cubicBezTo>
                  <a:cubicBezTo>
                    <a:pt x="109992" y="24452"/>
                    <a:pt x="109678" y="24110"/>
                    <a:pt x="109364" y="23796"/>
                  </a:cubicBezTo>
                  <a:cubicBezTo>
                    <a:pt x="109107" y="23482"/>
                    <a:pt x="108850" y="23197"/>
                    <a:pt x="108565" y="22911"/>
                  </a:cubicBezTo>
                  <a:cubicBezTo>
                    <a:pt x="108280" y="22626"/>
                    <a:pt x="107994" y="22341"/>
                    <a:pt x="107709" y="22055"/>
                  </a:cubicBezTo>
                  <a:lnTo>
                    <a:pt x="107167" y="21513"/>
                  </a:lnTo>
                  <a:cubicBezTo>
                    <a:pt x="106967" y="21285"/>
                    <a:pt x="106739" y="21085"/>
                    <a:pt x="106511" y="20886"/>
                  </a:cubicBezTo>
                  <a:cubicBezTo>
                    <a:pt x="105940" y="20286"/>
                    <a:pt x="105312" y="19716"/>
                    <a:pt x="104713" y="19174"/>
                  </a:cubicBezTo>
                  <a:cubicBezTo>
                    <a:pt x="104314" y="18831"/>
                    <a:pt x="103943" y="18517"/>
                    <a:pt x="103572" y="18175"/>
                  </a:cubicBezTo>
                  <a:cubicBezTo>
                    <a:pt x="92559" y="8645"/>
                    <a:pt x="78835" y="2454"/>
                    <a:pt x="64198" y="571"/>
                  </a:cubicBezTo>
                  <a:cubicBezTo>
                    <a:pt x="64159" y="571"/>
                    <a:pt x="64121" y="558"/>
                    <a:pt x="64092" y="558"/>
                  </a:cubicBezTo>
                  <a:cubicBezTo>
                    <a:pt x="64077" y="558"/>
                    <a:pt x="64064" y="561"/>
                    <a:pt x="64055" y="571"/>
                  </a:cubicBezTo>
                  <a:cubicBezTo>
                    <a:pt x="63598" y="514"/>
                    <a:pt x="63113" y="457"/>
                    <a:pt x="62657" y="399"/>
                  </a:cubicBezTo>
                  <a:cubicBezTo>
                    <a:pt x="62600" y="399"/>
                    <a:pt x="62543" y="371"/>
                    <a:pt x="62457" y="371"/>
                  </a:cubicBezTo>
                  <a:cubicBezTo>
                    <a:pt x="62029" y="342"/>
                    <a:pt x="61601" y="285"/>
                    <a:pt x="61173" y="257"/>
                  </a:cubicBezTo>
                  <a:cubicBezTo>
                    <a:pt x="60203" y="171"/>
                    <a:pt x="59204" y="114"/>
                    <a:pt x="58234" y="86"/>
                  </a:cubicBezTo>
                  <a:cubicBezTo>
                    <a:pt x="57122" y="29"/>
                    <a:pt x="56037" y="0"/>
                    <a:pt x="54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4"/>
            <p:cNvSpPr/>
            <p:nvPr/>
          </p:nvSpPr>
          <p:spPr>
            <a:xfrm>
              <a:off x="5145006" y="2038073"/>
              <a:ext cx="544209" cy="1416365"/>
            </a:xfrm>
            <a:custGeom>
              <a:avLst/>
              <a:gdLst/>
              <a:ahLst/>
              <a:cxnLst/>
              <a:rect l="l" t="t" r="r" b="b"/>
              <a:pathLst>
                <a:path w="36408" h="94756" extrusionOk="0">
                  <a:moveTo>
                    <a:pt x="36407" y="0"/>
                  </a:moveTo>
                  <a:cubicBezTo>
                    <a:pt x="33982" y="1940"/>
                    <a:pt x="29987" y="5050"/>
                    <a:pt x="27477" y="6591"/>
                  </a:cubicBezTo>
                  <a:cubicBezTo>
                    <a:pt x="27334" y="6677"/>
                    <a:pt x="27191" y="6762"/>
                    <a:pt x="27020" y="6848"/>
                  </a:cubicBezTo>
                  <a:cubicBezTo>
                    <a:pt x="26193" y="7361"/>
                    <a:pt x="25337" y="7875"/>
                    <a:pt x="24424" y="8446"/>
                  </a:cubicBezTo>
                  <a:cubicBezTo>
                    <a:pt x="14637" y="14380"/>
                    <a:pt x="314" y="24138"/>
                    <a:pt x="0" y="49732"/>
                  </a:cubicBezTo>
                  <a:cubicBezTo>
                    <a:pt x="0" y="50017"/>
                    <a:pt x="0" y="50302"/>
                    <a:pt x="0" y="50616"/>
                  </a:cubicBezTo>
                  <a:cubicBezTo>
                    <a:pt x="0" y="63199"/>
                    <a:pt x="3481" y="72215"/>
                    <a:pt x="8217" y="78663"/>
                  </a:cubicBezTo>
                  <a:cubicBezTo>
                    <a:pt x="18011" y="92016"/>
                    <a:pt x="33117" y="94317"/>
                    <a:pt x="33551" y="94752"/>
                  </a:cubicBezTo>
                  <a:lnTo>
                    <a:pt x="33551" y="94752"/>
                  </a:lnTo>
                  <a:cubicBezTo>
                    <a:pt x="33544" y="94745"/>
                    <a:pt x="33525" y="94721"/>
                    <a:pt x="33525" y="94698"/>
                  </a:cubicBezTo>
                  <a:cubicBezTo>
                    <a:pt x="32527" y="93015"/>
                    <a:pt x="31614" y="91274"/>
                    <a:pt x="30786" y="89505"/>
                  </a:cubicBezTo>
                  <a:cubicBezTo>
                    <a:pt x="30758" y="89477"/>
                    <a:pt x="28332" y="89534"/>
                    <a:pt x="25165" y="88193"/>
                  </a:cubicBezTo>
                  <a:cubicBezTo>
                    <a:pt x="17661" y="84997"/>
                    <a:pt x="3567" y="78578"/>
                    <a:pt x="3567" y="49132"/>
                  </a:cubicBezTo>
                  <a:cubicBezTo>
                    <a:pt x="3567" y="23967"/>
                    <a:pt x="14466" y="18118"/>
                    <a:pt x="24880" y="11099"/>
                  </a:cubicBezTo>
                  <a:cubicBezTo>
                    <a:pt x="26092" y="10260"/>
                    <a:pt x="27760" y="9802"/>
                    <a:pt x="29046" y="9802"/>
                  </a:cubicBezTo>
                  <a:cubicBezTo>
                    <a:pt x="29335" y="9802"/>
                    <a:pt x="29604" y="9825"/>
                    <a:pt x="29845" y="9872"/>
                  </a:cubicBezTo>
                  <a:lnTo>
                    <a:pt x="29902" y="9901"/>
                  </a:lnTo>
                  <a:lnTo>
                    <a:pt x="30073" y="9929"/>
                  </a:lnTo>
                  <a:cubicBezTo>
                    <a:pt x="30273" y="9986"/>
                    <a:pt x="30472" y="10043"/>
                    <a:pt x="30615" y="10100"/>
                  </a:cubicBezTo>
                  <a:cubicBezTo>
                    <a:pt x="31186" y="8845"/>
                    <a:pt x="31813" y="7618"/>
                    <a:pt x="32441" y="6448"/>
                  </a:cubicBezTo>
                  <a:cubicBezTo>
                    <a:pt x="33639" y="4194"/>
                    <a:pt x="34952" y="2054"/>
                    <a:pt x="36407" y="0"/>
                  </a:cubicBezTo>
                  <a:close/>
                  <a:moveTo>
                    <a:pt x="33551" y="94752"/>
                  </a:moveTo>
                  <a:lnTo>
                    <a:pt x="33551" y="94752"/>
                  </a:lnTo>
                  <a:cubicBezTo>
                    <a:pt x="33553" y="94754"/>
                    <a:pt x="33554" y="94755"/>
                    <a:pt x="33554" y="94755"/>
                  </a:cubicBezTo>
                  <a:cubicBezTo>
                    <a:pt x="33553" y="94754"/>
                    <a:pt x="33552" y="94753"/>
                    <a:pt x="33551" y="94752"/>
                  </a:cubicBezTo>
                  <a:close/>
                </a:path>
              </a:pathLst>
            </a:custGeom>
            <a:gradFill>
              <a:gsLst>
                <a:gs pos="0">
                  <a:schemeClr val="accent2"/>
                </a:gs>
                <a:gs pos="50000">
                  <a:srgbClr val="83B0E7">
                    <a:alpha val="44705"/>
                  </a:srgbClr>
                </a:gs>
                <a:gs pos="100000">
                  <a:srgbClr val="4E8DD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4"/>
            <p:cNvSpPr/>
            <p:nvPr/>
          </p:nvSpPr>
          <p:spPr>
            <a:xfrm>
              <a:off x="5827237" y="1878057"/>
              <a:ext cx="1548157" cy="847015"/>
            </a:xfrm>
            <a:custGeom>
              <a:avLst/>
              <a:gdLst/>
              <a:ahLst/>
              <a:cxnLst/>
              <a:rect l="l" t="t" r="r" b="b"/>
              <a:pathLst>
                <a:path w="103573" h="56666" extrusionOk="0">
                  <a:moveTo>
                    <a:pt x="43540" y="1"/>
                  </a:moveTo>
                  <a:cubicBezTo>
                    <a:pt x="31785" y="1"/>
                    <a:pt x="21314" y="3710"/>
                    <a:pt x="13239" y="10757"/>
                  </a:cubicBezTo>
                  <a:cubicBezTo>
                    <a:pt x="13068" y="10900"/>
                    <a:pt x="12897" y="11043"/>
                    <a:pt x="12726" y="11214"/>
                  </a:cubicBezTo>
                  <a:lnTo>
                    <a:pt x="12554" y="11328"/>
                  </a:lnTo>
                  <a:cubicBezTo>
                    <a:pt x="8760" y="14809"/>
                    <a:pt x="5478" y="19032"/>
                    <a:pt x="2853" y="23939"/>
                  </a:cubicBezTo>
                  <a:lnTo>
                    <a:pt x="2597" y="24396"/>
                  </a:lnTo>
                  <a:cubicBezTo>
                    <a:pt x="0" y="29360"/>
                    <a:pt x="200" y="35381"/>
                    <a:pt x="3167" y="40516"/>
                  </a:cubicBezTo>
                  <a:cubicBezTo>
                    <a:pt x="5079" y="43798"/>
                    <a:pt x="6449" y="48192"/>
                    <a:pt x="7105" y="53156"/>
                  </a:cubicBezTo>
                  <a:lnTo>
                    <a:pt x="7133" y="53384"/>
                  </a:lnTo>
                  <a:cubicBezTo>
                    <a:pt x="7190" y="53841"/>
                    <a:pt x="7247" y="54297"/>
                    <a:pt x="7305" y="54783"/>
                  </a:cubicBezTo>
                  <a:cubicBezTo>
                    <a:pt x="7704" y="55895"/>
                    <a:pt x="8760" y="56666"/>
                    <a:pt x="9958" y="56666"/>
                  </a:cubicBezTo>
                  <a:lnTo>
                    <a:pt x="100862" y="56666"/>
                  </a:lnTo>
                  <a:cubicBezTo>
                    <a:pt x="102146" y="56666"/>
                    <a:pt x="103230" y="55810"/>
                    <a:pt x="103572" y="54611"/>
                  </a:cubicBezTo>
                  <a:cubicBezTo>
                    <a:pt x="103572" y="54497"/>
                    <a:pt x="103515" y="54126"/>
                    <a:pt x="103515" y="54126"/>
                  </a:cubicBezTo>
                  <a:lnTo>
                    <a:pt x="103515" y="54098"/>
                  </a:lnTo>
                  <a:cubicBezTo>
                    <a:pt x="103458" y="53442"/>
                    <a:pt x="103372" y="52757"/>
                    <a:pt x="103287" y="52072"/>
                  </a:cubicBezTo>
                  <a:cubicBezTo>
                    <a:pt x="99207" y="22370"/>
                    <a:pt x="73528" y="1"/>
                    <a:pt x="43540" y="1"/>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4"/>
            <p:cNvSpPr/>
            <p:nvPr/>
          </p:nvSpPr>
          <p:spPr>
            <a:xfrm>
              <a:off x="5827237" y="2837656"/>
              <a:ext cx="1548157" cy="846582"/>
            </a:xfrm>
            <a:custGeom>
              <a:avLst/>
              <a:gdLst/>
              <a:ahLst/>
              <a:cxnLst/>
              <a:rect l="l" t="t" r="r" b="b"/>
              <a:pathLst>
                <a:path w="103573" h="56637" extrusionOk="0">
                  <a:moveTo>
                    <a:pt x="9958" y="0"/>
                  </a:moveTo>
                  <a:cubicBezTo>
                    <a:pt x="8760" y="0"/>
                    <a:pt x="7704" y="770"/>
                    <a:pt x="7305" y="1883"/>
                  </a:cubicBezTo>
                  <a:cubicBezTo>
                    <a:pt x="7247" y="2340"/>
                    <a:pt x="7190" y="2825"/>
                    <a:pt x="7133" y="3281"/>
                  </a:cubicBezTo>
                  <a:lnTo>
                    <a:pt x="7105" y="3481"/>
                  </a:lnTo>
                  <a:cubicBezTo>
                    <a:pt x="6449" y="8474"/>
                    <a:pt x="5079" y="12840"/>
                    <a:pt x="3167" y="16149"/>
                  </a:cubicBezTo>
                  <a:cubicBezTo>
                    <a:pt x="200" y="21257"/>
                    <a:pt x="0" y="27277"/>
                    <a:pt x="2597" y="32241"/>
                  </a:cubicBezTo>
                  <a:lnTo>
                    <a:pt x="2853" y="32726"/>
                  </a:lnTo>
                  <a:cubicBezTo>
                    <a:pt x="5478" y="37605"/>
                    <a:pt x="8760" y="41857"/>
                    <a:pt x="12554" y="45309"/>
                  </a:cubicBezTo>
                  <a:lnTo>
                    <a:pt x="12726" y="45452"/>
                  </a:lnTo>
                  <a:cubicBezTo>
                    <a:pt x="12897" y="45594"/>
                    <a:pt x="13068" y="45766"/>
                    <a:pt x="13239" y="45908"/>
                  </a:cubicBezTo>
                  <a:cubicBezTo>
                    <a:pt x="21314" y="52956"/>
                    <a:pt x="31785" y="56636"/>
                    <a:pt x="43540" y="56636"/>
                  </a:cubicBezTo>
                  <a:cubicBezTo>
                    <a:pt x="73528" y="56636"/>
                    <a:pt x="99207" y="34267"/>
                    <a:pt x="103287" y="4594"/>
                  </a:cubicBezTo>
                  <a:cubicBezTo>
                    <a:pt x="103372" y="3909"/>
                    <a:pt x="103458" y="3224"/>
                    <a:pt x="103515" y="2539"/>
                  </a:cubicBezTo>
                  <a:lnTo>
                    <a:pt x="103515" y="2511"/>
                  </a:lnTo>
                  <a:cubicBezTo>
                    <a:pt x="103515" y="2511"/>
                    <a:pt x="103572" y="2140"/>
                    <a:pt x="103572" y="2054"/>
                  </a:cubicBezTo>
                  <a:cubicBezTo>
                    <a:pt x="103230" y="856"/>
                    <a:pt x="102146" y="0"/>
                    <a:pt x="100862" y="0"/>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 name="Google Shape;1251;p64"/>
            <p:cNvGrpSpPr/>
            <p:nvPr/>
          </p:nvGrpSpPr>
          <p:grpSpPr>
            <a:xfrm rot="765376">
              <a:off x="6288200" y="2126059"/>
              <a:ext cx="1943859" cy="1829394"/>
              <a:chOff x="5939917" y="2159560"/>
              <a:chExt cx="1943895" cy="1829428"/>
            </a:xfrm>
          </p:grpSpPr>
          <p:sp>
            <p:nvSpPr>
              <p:cNvPr id="1252" name="Google Shape;1252;p64"/>
              <p:cNvSpPr/>
              <p:nvPr/>
            </p:nvSpPr>
            <p:spPr>
              <a:xfrm rot="-9868476" flipH="1">
                <a:off x="6593490" y="2572549"/>
                <a:ext cx="1183713" cy="957947"/>
              </a:xfrm>
              <a:custGeom>
                <a:avLst/>
                <a:gdLst/>
                <a:ahLst/>
                <a:cxnLst/>
                <a:rect l="l" t="t" r="r" b="b"/>
                <a:pathLst>
                  <a:path w="66493" h="53811" extrusionOk="0">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4"/>
              <p:cNvSpPr/>
              <p:nvPr/>
            </p:nvSpPr>
            <p:spPr>
              <a:xfrm rot="-9868476" flipH="1">
                <a:off x="7138322" y="2474815"/>
                <a:ext cx="511952" cy="318960"/>
              </a:xfrm>
              <a:custGeom>
                <a:avLst/>
                <a:gdLst/>
                <a:ahLst/>
                <a:cxnLst/>
                <a:rect l="l" t="t" r="r" b="b"/>
                <a:pathLst>
                  <a:path w="28758" h="17917" extrusionOk="0">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4"/>
              <p:cNvSpPr/>
              <p:nvPr/>
            </p:nvSpPr>
            <p:spPr>
              <a:xfrm rot="-9868476" flipH="1">
                <a:off x="7151234" y="2520391"/>
                <a:ext cx="523096" cy="316877"/>
              </a:xfrm>
              <a:custGeom>
                <a:avLst/>
                <a:gdLst/>
                <a:ahLst/>
                <a:cxnLst/>
                <a:rect l="l" t="t" r="r" b="b"/>
                <a:pathLst>
                  <a:path w="29384" h="17800" extrusionOk="0">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4"/>
              <p:cNvSpPr/>
              <p:nvPr/>
            </p:nvSpPr>
            <p:spPr>
              <a:xfrm rot="-9868476" flipH="1">
                <a:off x="7160352" y="2600623"/>
                <a:ext cx="537978" cy="287129"/>
              </a:xfrm>
              <a:custGeom>
                <a:avLst/>
                <a:gdLst/>
                <a:ahLst/>
                <a:cxnLst/>
                <a:rect l="l" t="t" r="r" b="b"/>
                <a:pathLst>
                  <a:path w="30220" h="16129" extrusionOk="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4"/>
              <p:cNvSpPr/>
              <p:nvPr/>
            </p:nvSpPr>
            <p:spPr>
              <a:xfrm rot="-9868476" flipH="1">
                <a:off x="7169523" y="2806664"/>
                <a:ext cx="621595" cy="216153"/>
              </a:xfrm>
              <a:custGeom>
                <a:avLst/>
                <a:gdLst/>
                <a:ahLst/>
                <a:cxnLst/>
                <a:rect l="l" t="t" r="r" b="b"/>
                <a:pathLst>
                  <a:path w="34917" h="12142" extrusionOk="0">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4"/>
              <p:cNvSpPr/>
              <p:nvPr/>
            </p:nvSpPr>
            <p:spPr>
              <a:xfrm rot="-9868476" flipH="1">
                <a:off x="7171426" y="2855915"/>
                <a:ext cx="640180" cy="210634"/>
              </a:xfrm>
              <a:custGeom>
                <a:avLst/>
                <a:gdLst/>
                <a:ahLst/>
                <a:cxnLst/>
                <a:rect l="l" t="t" r="r" b="b"/>
                <a:pathLst>
                  <a:path w="35961" h="11832" extrusionOk="0">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4"/>
              <p:cNvSpPr/>
              <p:nvPr/>
            </p:nvSpPr>
            <p:spPr>
              <a:xfrm rot="-9868476" flipH="1">
                <a:off x="7098554" y="2446892"/>
                <a:ext cx="511970" cy="293058"/>
              </a:xfrm>
              <a:custGeom>
                <a:avLst/>
                <a:gdLst/>
                <a:ahLst/>
                <a:cxnLst/>
                <a:rect l="l" t="t" r="r" b="b"/>
                <a:pathLst>
                  <a:path w="28759" h="16462" extrusionOk="0">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4"/>
              <p:cNvSpPr/>
              <p:nvPr/>
            </p:nvSpPr>
            <p:spPr>
              <a:xfrm rot="-9868476" flipH="1">
                <a:off x="7169252" y="2904733"/>
                <a:ext cx="598363" cy="192387"/>
              </a:xfrm>
              <a:custGeom>
                <a:avLst/>
                <a:gdLst/>
                <a:ahLst/>
                <a:cxnLst/>
                <a:rect l="l" t="t" r="r" b="b"/>
                <a:pathLst>
                  <a:path w="33612" h="10807" extrusionOk="0">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4"/>
              <p:cNvSpPr/>
              <p:nvPr/>
            </p:nvSpPr>
            <p:spPr>
              <a:xfrm rot="-9868476" flipH="1">
                <a:off x="6036150" y="2398188"/>
                <a:ext cx="720076" cy="104765"/>
              </a:xfrm>
              <a:custGeom>
                <a:avLst/>
                <a:gdLst/>
                <a:ahLst/>
                <a:cxnLst/>
                <a:rect l="l" t="t" r="r" b="b"/>
                <a:pathLst>
                  <a:path w="40449" h="5885" extrusionOk="0">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4"/>
              <p:cNvSpPr/>
              <p:nvPr/>
            </p:nvSpPr>
            <p:spPr>
              <a:xfrm rot="-9868476" flipH="1">
                <a:off x="6084006" y="2604475"/>
                <a:ext cx="328003" cy="78614"/>
              </a:xfrm>
              <a:custGeom>
                <a:avLst/>
                <a:gdLst/>
                <a:ahLst/>
                <a:cxnLst/>
                <a:rect l="l" t="t" r="r" b="b"/>
                <a:pathLst>
                  <a:path w="18425" h="4416" extrusionOk="0">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4"/>
              <p:cNvSpPr/>
              <p:nvPr/>
            </p:nvSpPr>
            <p:spPr>
              <a:xfrm rot="-9868476" flipH="1">
                <a:off x="6629304" y="3187515"/>
                <a:ext cx="114289" cy="268544"/>
              </a:xfrm>
              <a:custGeom>
                <a:avLst/>
                <a:gdLst/>
                <a:ahLst/>
                <a:cxnLst/>
                <a:rect l="l" t="t" r="r" b="b"/>
                <a:pathLst>
                  <a:path w="6420" h="15085" extrusionOk="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4"/>
              <p:cNvSpPr/>
              <p:nvPr/>
            </p:nvSpPr>
            <p:spPr>
              <a:xfrm rot="-9868476" flipH="1">
                <a:off x="6835022" y="3029182"/>
                <a:ext cx="112438" cy="360510"/>
              </a:xfrm>
              <a:custGeom>
                <a:avLst/>
                <a:gdLst/>
                <a:ahLst/>
                <a:cxnLst/>
                <a:rect l="l" t="t" r="r" b="b"/>
                <a:pathLst>
                  <a:path w="6316" h="20251" extrusionOk="0">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4"/>
              <p:cNvSpPr/>
              <p:nvPr/>
            </p:nvSpPr>
            <p:spPr>
              <a:xfrm rot="-9868476" flipH="1">
                <a:off x="6681050" y="2431247"/>
                <a:ext cx="276893" cy="347657"/>
              </a:xfrm>
              <a:custGeom>
                <a:avLst/>
                <a:gdLst/>
                <a:ahLst/>
                <a:cxnLst/>
                <a:rect l="l" t="t" r="r" b="b"/>
                <a:pathLst>
                  <a:path w="15554" h="19529" extrusionOk="0">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4"/>
              <p:cNvSpPr/>
              <p:nvPr/>
            </p:nvSpPr>
            <p:spPr>
              <a:xfrm rot="-9868476" flipH="1">
                <a:off x="6091045" y="2670284"/>
                <a:ext cx="1002541" cy="203495"/>
              </a:xfrm>
              <a:custGeom>
                <a:avLst/>
                <a:gdLst/>
                <a:ahLst/>
                <a:cxnLst/>
                <a:rect l="l" t="t" r="r" b="b"/>
                <a:pathLst>
                  <a:path w="56316" h="11431" extrusionOk="0">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4"/>
              <p:cNvSpPr/>
              <p:nvPr/>
            </p:nvSpPr>
            <p:spPr>
              <a:xfrm rot="-9868476" flipH="1">
                <a:off x="6404532" y="2851532"/>
                <a:ext cx="519393" cy="725666"/>
              </a:xfrm>
              <a:custGeom>
                <a:avLst/>
                <a:gdLst/>
                <a:ahLst/>
                <a:cxnLst/>
                <a:rect l="l" t="t" r="r" b="b"/>
                <a:pathLst>
                  <a:path w="29176" h="40763" extrusionOk="0">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4"/>
              <p:cNvSpPr/>
              <p:nvPr/>
            </p:nvSpPr>
            <p:spPr>
              <a:xfrm rot="-9868476" flipH="1">
                <a:off x="5976371" y="2345079"/>
                <a:ext cx="1157704" cy="430205"/>
              </a:xfrm>
              <a:custGeom>
                <a:avLst/>
                <a:gdLst/>
                <a:ahLst/>
                <a:cxnLst/>
                <a:rect l="l" t="t" r="r" b="b"/>
                <a:pathLst>
                  <a:path w="65032" h="24166" extrusionOk="0">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4"/>
              <p:cNvSpPr/>
              <p:nvPr/>
            </p:nvSpPr>
            <p:spPr>
              <a:xfrm rot="-9868476" flipH="1">
                <a:off x="6183488" y="2225024"/>
                <a:ext cx="511952" cy="167250"/>
              </a:xfrm>
              <a:custGeom>
                <a:avLst/>
                <a:gdLst/>
                <a:ahLst/>
                <a:cxnLst/>
                <a:rect l="l" t="t" r="r" b="b"/>
                <a:pathLst>
                  <a:path w="28758" h="9395" extrusionOk="0">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4"/>
              <p:cNvSpPr/>
              <p:nvPr/>
            </p:nvSpPr>
            <p:spPr>
              <a:xfrm rot="-9868476" flipH="1">
                <a:off x="6371066" y="2773819"/>
                <a:ext cx="583498" cy="512895"/>
              </a:xfrm>
              <a:custGeom>
                <a:avLst/>
                <a:gdLst/>
                <a:ahLst/>
                <a:cxnLst/>
                <a:rect l="l" t="t" r="r" b="b"/>
                <a:pathLst>
                  <a:path w="32777" h="28811" extrusionOk="0">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4"/>
              <p:cNvSpPr/>
              <p:nvPr/>
            </p:nvSpPr>
            <p:spPr>
              <a:xfrm rot="-9868476" flipH="1">
                <a:off x="6330176" y="2774414"/>
                <a:ext cx="631813" cy="229522"/>
              </a:xfrm>
              <a:custGeom>
                <a:avLst/>
                <a:gdLst/>
                <a:ahLst/>
                <a:cxnLst/>
                <a:rect l="l" t="t" r="r" b="b"/>
                <a:pathLst>
                  <a:path w="35491" h="12893" extrusionOk="0">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4"/>
              <p:cNvSpPr/>
              <p:nvPr/>
            </p:nvSpPr>
            <p:spPr>
              <a:xfrm rot="-9868476" flipH="1">
                <a:off x="6417964" y="2642725"/>
                <a:ext cx="685700" cy="208338"/>
              </a:xfrm>
              <a:custGeom>
                <a:avLst/>
                <a:gdLst/>
                <a:ahLst/>
                <a:cxnLst/>
                <a:rect l="l" t="t" r="r" b="b"/>
                <a:pathLst>
                  <a:path w="38518" h="11703" extrusionOk="0">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4"/>
              <p:cNvSpPr/>
              <p:nvPr/>
            </p:nvSpPr>
            <p:spPr>
              <a:xfrm rot="-9868476" flipH="1">
                <a:off x="6175073" y="3272098"/>
                <a:ext cx="590940" cy="518717"/>
              </a:xfrm>
              <a:custGeom>
                <a:avLst/>
                <a:gdLst/>
                <a:ahLst/>
                <a:cxnLst/>
                <a:rect l="l" t="t" r="r" b="b"/>
                <a:pathLst>
                  <a:path w="33195" h="29138" extrusionOk="0">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4"/>
              <p:cNvSpPr/>
              <p:nvPr/>
            </p:nvSpPr>
            <p:spPr>
              <a:xfrm rot="-9868476" flipH="1">
                <a:off x="6162406" y="3213809"/>
                <a:ext cx="242518" cy="283391"/>
              </a:xfrm>
              <a:custGeom>
                <a:avLst/>
                <a:gdLst/>
                <a:ahLst/>
                <a:cxnLst/>
                <a:rect l="l" t="t" r="r" b="b"/>
                <a:pathLst>
                  <a:path w="13623" h="15919" extrusionOk="0">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4"/>
              <p:cNvSpPr/>
              <p:nvPr/>
            </p:nvSpPr>
            <p:spPr>
              <a:xfrm rot="-9868476" flipH="1">
                <a:off x="6484960" y="2418059"/>
                <a:ext cx="271321" cy="167393"/>
              </a:xfrm>
              <a:custGeom>
                <a:avLst/>
                <a:gdLst/>
                <a:ahLst/>
                <a:cxnLst/>
                <a:rect l="l" t="t" r="r" b="b"/>
                <a:pathLst>
                  <a:path w="15241" h="9403" extrusionOk="0">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4"/>
              <p:cNvSpPr/>
              <p:nvPr/>
            </p:nvSpPr>
            <p:spPr>
              <a:xfrm rot="-9868476" flipH="1">
                <a:off x="6671752" y="2460154"/>
                <a:ext cx="304754" cy="270396"/>
              </a:xfrm>
              <a:custGeom>
                <a:avLst/>
                <a:gdLst/>
                <a:ahLst/>
                <a:cxnLst/>
                <a:rect l="l" t="t" r="r" b="b"/>
                <a:pathLst>
                  <a:path w="17119" h="15189" extrusionOk="0">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4"/>
              <p:cNvSpPr/>
              <p:nvPr/>
            </p:nvSpPr>
            <p:spPr>
              <a:xfrm rot="-9868476" flipH="1">
                <a:off x="6851201" y="3027293"/>
                <a:ext cx="94778" cy="509175"/>
              </a:xfrm>
              <a:custGeom>
                <a:avLst/>
                <a:gdLst/>
                <a:ahLst/>
                <a:cxnLst/>
                <a:rect l="l" t="t" r="r" b="b"/>
                <a:pathLst>
                  <a:path w="5324" h="28602" extrusionOk="0">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4"/>
              <p:cNvSpPr/>
              <p:nvPr/>
            </p:nvSpPr>
            <p:spPr>
              <a:xfrm rot="-9868476" flipH="1">
                <a:off x="6184613" y="2745608"/>
                <a:ext cx="873387" cy="701508"/>
              </a:xfrm>
              <a:custGeom>
                <a:avLst/>
                <a:gdLst/>
                <a:ahLst/>
                <a:cxnLst/>
                <a:rect l="l" t="t" r="r" b="b"/>
                <a:pathLst>
                  <a:path w="49061" h="39406" extrusionOk="0">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4"/>
              <p:cNvSpPr/>
              <p:nvPr/>
            </p:nvSpPr>
            <p:spPr>
              <a:xfrm rot="-9868476" flipH="1">
                <a:off x="6174324" y="2489058"/>
                <a:ext cx="1114961" cy="301086"/>
              </a:xfrm>
              <a:custGeom>
                <a:avLst/>
                <a:gdLst/>
                <a:ahLst/>
                <a:cxnLst/>
                <a:rect l="l" t="t" r="r" b="b"/>
                <a:pathLst>
                  <a:path w="62631" h="16913" extrusionOk="0">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4"/>
              <p:cNvSpPr/>
              <p:nvPr/>
            </p:nvSpPr>
            <p:spPr>
              <a:xfrm rot="-9868476" flipH="1">
                <a:off x="6268205" y="2811486"/>
                <a:ext cx="624390" cy="1114267"/>
              </a:xfrm>
              <a:custGeom>
                <a:avLst/>
                <a:gdLst/>
                <a:ahLst/>
                <a:cxnLst/>
                <a:rect l="l" t="t" r="r" b="b"/>
                <a:pathLst>
                  <a:path w="35074" h="62592" extrusionOk="0">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4"/>
              <p:cNvSpPr/>
              <p:nvPr/>
            </p:nvSpPr>
            <p:spPr>
              <a:xfrm rot="-9868476" flipH="1">
                <a:off x="6399863" y="3444730"/>
                <a:ext cx="309418" cy="509175"/>
              </a:xfrm>
              <a:custGeom>
                <a:avLst/>
                <a:gdLst/>
                <a:ahLst/>
                <a:cxnLst/>
                <a:rect l="l" t="t" r="r" b="b"/>
                <a:pathLst>
                  <a:path w="17381" h="28602" extrusionOk="0">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4"/>
              <p:cNvSpPr/>
              <p:nvPr/>
            </p:nvSpPr>
            <p:spPr>
              <a:xfrm rot="-9868476" flipH="1">
                <a:off x="6265070" y="2705412"/>
                <a:ext cx="810208" cy="152386"/>
              </a:xfrm>
              <a:custGeom>
                <a:avLst/>
                <a:gdLst/>
                <a:ahLst/>
                <a:cxnLst/>
                <a:rect l="l" t="t" r="r" b="b"/>
                <a:pathLst>
                  <a:path w="45512" h="8560" extrusionOk="0">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4"/>
              <p:cNvSpPr/>
              <p:nvPr/>
            </p:nvSpPr>
            <p:spPr>
              <a:xfrm rot="-9868476" flipH="1">
                <a:off x="6339065" y="2832813"/>
                <a:ext cx="640180" cy="320562"/>
              </a:xfrm>
              <a:custGeom>
                <a:avLst/>
                <a:gdLst/>
                <a:ahLst/>
                <a:cxnLst/>
                <a:rect l="l" t="t" r="r" b="b"/>
                <a:pathLst>
                  <a:path w="35961" h="18007" extrusionOk="0">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64"/>
            <p:cNvSpPr/>
            <p:nvPr/>
          </p:nvSpPr>
          <p:spPr>
            <a:xfrm rot="-185134">
              <a:off x="5663759" y="2488540"/>
              <a:ext cx="238640" cy="616693"/>
            </a:xfrm>
            <a:custGeom>
              <a:avLst/>
              <a:gdLst/>
              <a:ahLst/>
              <a:cxnLst/>
              <a:rect l="l" t="t" r="r" b="b"/>
              <a:pathLst>
                <a:path w="20972" h="45938" extrusionOk="0">
                  <a:moveTo>
                    <a:pt x="10501" y="1"/>
                  </a:moveTo>
                  <a:cubicBezTo>
                    <a:pt x="4680" y="1"/>
                    <a:pt x="1" y="10272"/>
                    <a:pt x="1" y="22969"/>
                  </a:cubicBezTo>
                  <a:cubicBezTo>
                    <a:pt x="1" y="35666"/>
                    <a:pt x="4680" y="45938"/>
                    <a:pt x="10501" y="45938"/>
                  </a:cubicBezTo>
                  <a:lnTo>
                    <a:pt x="10700" y="45938"/>
                  </a:lnTo>
                  <a:cubicBezTo>
                    <a:pt x="16378" y="45709"/>
                    <a:pt x="20972" y="35523"/>
                    <a:pt x="20972" y="22969"/>
                  </a:cubicBezTo>
                  <a:cubicBezTo>
                    <a:pt x="20972" y="10643"/>
                    <a:pt x="16549" y="571"/>
                    <a:pt x="10986" y="29"/>
                  </a:cubicBezTo>
                  <a:cubicBezTo>
                    <a:pt x="10814" y="1"/>
                    <a:pt x="10643" y="1"/>
                    <a:pt x="10501" y="1"/>
                  </a:cubicBezTo>
                  <a:close/>
                </a:path>
              </a:pathLst>
            </a:custGeom>
            <a:gradFill>
              <a:gsLst>
                <a:gs pos="0">
                  <a:srgbClr val="B8D3F3"/>
                </a:gs>
                <a:gs pos="100000">
                  <a:srgbClr val="4E8DD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4"/>
            <p:cNvSpPr/>
            <p:nvPr/>
          </p:nvSpPr>
          <p:spPr>
            <a:xfrm rot="-1018603">
              <a:off x="5742511" y="3364193"/>
              <a:ext cx="2213943" cy="584699"/>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4"/>
            <p:cNvSpPr/>
            <p:nvPr/>
          </p:nvSpPr>
          <p:spPr>
            <a:xfrm rot="-10068380" flipH="1">
              <a:off x="5696138" y="1574104"/>
              <a:ext cx="2214058" cy="584730"/>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64"/>
          <p:cNvSpPr txBox="1">
            <a:spLocks noGrp="1"/>
          </p:cNvSpPr>
          <p:nvPr>
            <p:ph type="body" idx="1"/>
          </p:nvPr>
        </p:nvSpPr>
        <p:spPr>
          <a:xfrm>
            <a:off x="79634" y="1638201"/>
            <a:ext cx="7997183" cy="3144902"/>
          </a:xfrm>
          <a:prstGeom prst="rect">
            <a:avLst/>
          </a:prstGeom>
        </p:spPr>
        <p:txBody>
          <a:bodyPr spcFirstLastPara="1" wrap="square" lIns="91425" tIns="91425" rIns="91425" bIns="91425" anchor="t" anchorCtr="0">
            <a:noAutofit/>
          </a:bodyPr>
          <a:lstStyle/>
          <a:p>
            <a:pPr marL="323850" indent="-171450" algn="just">
              <a:spcBef>
                <a:spcPts val="1000"/>
              </a:spcBef>
              <a:buSzPts val="1200"/>
            </a:pPr>
            <a:r>
              <a:rPr lang="en-US" sz="2000" dirty="0">
                <a:effectLst/>
                <a:latin typeface="Rubik" panose="02000604000000020004" pitchFamily="2" charset="-79"/>
                <a:ea typeface="Times New Roman" panose="02020603050405020304" pitchFamily="18" charset="0"/>
                <a:cs typeface="Rubik" panose="02000604000000020004" pitchFamily="2" charset="-79"/>
              </a:rPr>
              <a:t>A cross-sectional study of patients with suspected diabetic retinopathy (DR) who had an ophthalmological examination and a retinal scan is the focus of this research.</a:t>
            </a:r>
          </a:p>
          <a:p>
            <a:pPr marL="323850" indent="-171450" algn="just">
              <a:spcBef>
                <a:spcPts val="1000"/>
              </a:spcBef>
              <a:buSzPts val="1200"/>
            </a:pPr>
            <a:r>
              <a:rPr lang="en-US" sz="2000" dirty="0">
                <a:effectLst/>
                <a:latin typeface="Rubik" panose="02000604000000020004" pitchFamily="2" charset="-79"/>
                <a:ea typeface="Times New Roman" panose="02020603050405020304" pitchFamily="18" charset="0"/>
                <a:cs typeface="Rubik" panose="02000604000000020004" pitchFamily="2" charset="-79"/>
              </a:rPr>
              <a:t>Specialized retinal images were analyzed and classified using OPF (Optimal Power Flow) and RBM (restricted Boltzmann machines) models.</a:t>
            </a:r>
          </a:p>
          <a:p>
            <a:pPr marL="323850" indent="-171450" algn="just">
              <a:spcBef>
                <a:spcPts val="1000"/>
              </a:spcBef>
              <a:buSzPts val="1200"/>
            </a:pPr>
            <a:r>
              <a:rPr lang="en-US" sz="2000" dirty="0">
                <a:effectLst/>
                <a:latin typeface="Rubik" panose="02000604000000020004" pitchFamily="2" charset="-79"/>
                <a:ea typeface="Times New Roman" panose="02020603050405020304" pitchFamily="18" charset="0"/>
                <a:cs typeface="Rubik" panose="02000604000000020004" pitchFamily="2" charset="-79"/>
              </a:rPr>
              <a:t>The RBM model of machine learning automatic disease detection performed well in diabetic retinopathy </a:t>
            </a:r>
            <a:r>
              <a:rPr lang="en-US" sz="2000" dirty="0">
                <a:latin typeface="Rubik" panose="02000604000000020004" pitchFamily="2" charset="-79"/>
                <a:cs typeface="Rubik" panose="02000604000000020004" pitchFamily="2" charset="-79"/>
              </a:rPr>
              <a:t>screening.(89.47 ± 2.64)</a:t>
            </a:r>
          </a:p>
        </p:txBody>
      </p:sp>
      <p:sp>
        <p:nvSpPr>
          <p:cNvPr id="2" name="TextBox 1">
            <a:extLst>
              <a:ext uri="{FF2B5EF4-FFF2-40B4-BE49-F238E27FC236}">
                <a16:creationId xmlns:a16="http://schemas.microsoft.com/office/drawing/2014/main" id="{A4A0D12C-227A-EC9E-88D8-9CF6EE83A24E}"/>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07</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11993767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pic>
        <p:nvPicPr>
          <p:cNvPr id="1239" name="Google Shape;1239;p64"/>
          <p:cNvPicPr preferRelativeResize="0"/>
          <p:nvPr/>
        </p:nvPicPr>
        <p:blipFill>
          <a:blip r:embed="rId3">
            <a:alphaModFix/>
          </a:blip>
          <a:stretch>
            <a:fillRect/>
          </a:stretch>
        </p:blipFill>
        <p:spPr>
          <a:xfrm rot="-8664055">
            <a:off x="3934066" y="2949373"/>
            <a:ext cx="2913898" cy="2915723"/>
          </a:xfrm>
          <a:prstGeom prst="rect">
            <a:avLst/>
          </a:prstGeom>
          <a:noFill/>
          <a:ln>
            <a:noFill/>
          </a:ln>
        </p:spPr>
      </p:pic>
      <p:pic>
        <p:nvPicPr>
          <p:cNvPr id="1240" name="Google Shape;1240;p64"/>
          <p:cNvPicPr preferRelativeResize="0"/>
          <p:nvPr/>
        </p:nvPicPr>
        <p:blipFill>
          <a:blip r:embed="rId3">
            <a:alphaModFix/>
          </a:blip>
          <a:stretch>
            <a:fillRect/>
          </a:stretch>
        </p:blipFill>
        <p:spPr>
          <a:xfrm>
            <a:off x="-1209298" y="2551200"/>
            <a:ext cx="2913899" cy="2915727"/>
          </a:xfrm>
          <a:prstGeom prst="rect">
            <a:avLst/>
          </a:prstGeom>
          <a:noFill/>
          <a:ln>
            <a:noFill/>
          </a:ln>
        </p:spPr>
      </p:pic>
      <p:sp>
        <p:nvSpPr>
          <p:cNvPr id="1242" name="Google Shape;1242;p64"/>
          <p:cNvSpPr txBox="1">
            <a:spLocks noGrp="1"/>
          </p:cNvSpPr>
          <p:nvPr>
            <p:ph type="title"/>
          </p:nvPr>
        </p:nvSpPr>
        <p:spPr>
          <a:xfrm>
            <a:off x="241004" y="445024"/>
            <a:ext cx="8457489" cy="1324291"/>
          </a:xfrm>
          <a:prstGeom prst="rect">
            <a:avLst/>
          </a:prstGeom>
        </p:spPr>
        <p:txBody>
          <a:bodyPr spcFirstLastPara="1" wrap="square" lIns="91425" tIns="91425" rIns="91425" bIns="91425" anchor="t" anchorCtr="0">
            <a:noAutofit/>
          </a:bodyPr>
          <a:lstStyle/>
          <a:p>
            <a:r>
              <a:rPr lang="en-US" sz="1600" b="1" dirty="0">
                <a:latin typeface="Rubik" panose="02000604000000020004" pitchFamily="2" charset="-79"/>
                <a:cs typeface="Rubik" panose="02000604000000020004" pitchFamily="2" charset="-79"/>
              </a:rPr>
              <a:t>[4] Das, D., Biswas, S.K. and Bandyopadhyay, S., “A critical review on the diagnosis of diabetic retinopathy using machine learning and deep learning”, Multimedia Tools and Applications, vol.81 (18), no., pp.25613-25655, 2022. Available: 10.1007/s11042-022-12642-4.</a:t>
            </a:r>
            <a:br>
              <a:rPr lang="en-US" sz="1600" b="1" dirty="0">
                <a:latin typeface="Rubik" panose="02000604000000020004" pitchFamily="2" charset="-79"/>
                <a:cs typeface="Rubik" panose="02000604000000020004" pitchFamily="2" charset="-79"/>
              </a:rPr>
            </a:br>
            <a:endParaRPr lang="en-US" sz="1600" b="1" dirty="0">
              <a:latin typeface="Rubik" panose="02000604000000020004" pitchFamily="2" charset="-79"/>
              <a:cs typeface="Rubik" panose="02000604000000020004" pitchFamily="2" charset="-79"/>
            </a:endParaRPr>
          </a:p>
        </p:txBody>
      </p:sp>
      <p:grpSp>
        <p:nvGrpSpPr>
          <p:cNvPr id="1244" name="Google Shape;1244;p64"/>
          <p:cNvGrpSpPr/>
          <p:nvPr/>
        </p:nvGrpSpPr>
        <p:grpSpPr>
          <a:xfrm rot="310172">
            <a:off x="8097984" y="1981833"/>
            <a:ext cx="4205013" cy="2912398"/>
            <a:chOff x="5145006" y="1346877"/>
            <a:chExt cx="4205150" cy="2912493"/>
          </a:xfrm>
        </p:grpSpPr>
        <p:sp>
          <p:nvSpPr>
            <p:cNvPr id="1245" name="Google Shape;1245;p64"/>
            <p:cNvSpPr/>
            <p:nvPr/>
          </p:nvSpPr>
          <p:spPr>
            <a:xfrm rot="10753520" flipH="1">
              <a:off x="5366230" y="2084481"/>
              <a:ext cx="536731" cy="1376679"/>
            </a:xfrm>
            <a:custGeom>
              <a:avLst/>
              <a:gdLst/>
              <a:ahLst/>
              <a:cxnLst/>
              <a:rect l="l" t="t" r="r" b="b"/>
              <a:pathLst>
                <a:path w="17381" h="61639" extrusionOk="0">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4"/>
            <p:cNvSpPr/>
            <p:nvPr/>
          </p:nvSpPr>
          <p:spPr>
            <a:xfrm>
              <a:off x="5602190" y="1666179"/>
              <a:ext cx="3747966" cy="2222409"/>
            </a:xfrm>
            <a:custGeom>
              <a:avLst/>
              <a:gdLst/>
              <a:ahLst/>
              <a:cxnLst/>
              <a:rect l="l" t="t" r="r" b="b"/>
              <a:pathLst>
                <a:path w="250742" h="148681" extrusionOk="0">
                  <a:moveTo>
                    <a:pt x="54896" y="0"/>
                  </a:moveTo>
                  <a:cubicBezTo>
                    <a:pt x="54126" y="0"/>
                    <a:pt x="53356" y="0"/>
                    <a:pt x="52614" y="29"/>
                  </a:cubicBezTo>
                  <a:cubicBezTo>
                    <a:pt x="52243" y="29"/>
                    <a:pt x="51872" y="57"/>
                    <a:pt x="51501" y="86"/>
                  </a:cubicBezTo>
                  <a:cubicBezTo>
                    <a:pt x="51102" y="86"/>
                    <a:pt x="50731" y="114"/>
                    <a:pt x="50331" y="143"/>
                  </a:cubicBezTo>
                  <a:cubicBezTo>
                    <a:pt x="50046" y="143"/>
                    <a:pt x="49789" y="171"/>
                    <a:pt x="49504" y="200"/>
                  </a:cubicBezTo>
                  <a:cubicBezTo>
                    <a:pt x="49276" y="228"/>
                    <a:pt x="49076" y="228"/>
                    <a:pt x="48848" y="257"/>
                  </a:cubicBezTo>
                  <a:cubicBezTo>
                    <a:pt x="48391" y="285"/>
                    <a:pt x="47906" y="342"/>
                    <a:pt x="47421" y="371"/>
                  </a:cubicBezTo>
                  <a:cubicBezTo>
                    <a:pt x="29132" y="2311"/>
                    <a:pt x="15151" y="11413"/>
                    <a:pt x="5793" y="24880"/>
                  </a:cubicBezTo>
                  <a:cubicBezTo>
                    <a:pt x="4366" y="26906"/>
                    <a:pt x="3053" y="29074"/>
                    <a:pt x="1855" y="31328"/>
                  </a:cubicBezTo>
                  <a:cubicBezTo>
                    <a:pt x="1199" y="32498"/>
                    <a:pt x="257" y="34438"/>
                    <a:pt x="1" y="34980"/>
                  </a:cubicBezTo>
                  <a:lnTo>
                    <a:pt x="1941" y="35836"/>
                  </a:lnTo>
                  <a:cubicBezTo>
                    <a:pt x="11642" y="41714"/>
                    <a:pt x="17605" y="84056"/>
                    <a:pt x="17605" y="89020"/>
                  </a:cubicBezTo>
                  <a:cubicBezTo>
                    <a:pt x="17605" y="93500"/>
                    <a:pt x="5878" y="112902"/>
                    <a:pt x="2026" y="113387"/>
                  </a:cubicBezTo>
                  <a:lnTo>
                    <a:pt x="172" y="114385"/>
                  </a:lnTo>
                  <a:cubicBezTo>
                    <a:pt x="1028" y="116183"/>
                    <a:pt x="1969" y="117952"/>
                    <a:pt x="2968" y="119664"/>
                  </a:cubicBezTo>
                  <a:cubicBezTo>
                    <a:pt x="4822" y="122802"/>
                    <a:pt x="6905" y="125770"/>
                    <a:pt x="9216" y="128509"/>
                  </a:cubicBezTo>
                  <a:lnTo>
                    <a:pt x="9245" y="128566"/>
                  </a:lnTo>
                  <a:cubicBezTo>
                    <a:pt x="18518" y="139494"/>
                    <a:pt x="31386" y="146684"/>
                    <a:pt x="47706" y="148339"/>
                  </a:cubicBezTo>
                  <a:cubicBezTo>
                    <a:pt x="48163" y="148367"/>
                    <a:pt x="48619" y="148424"/>
                    <a:pt x="49076" y="148453"/>
                  </a:cubicBezTo>
                  <a:cubicBezTo>
                    <a:pt x="49333" y="148481"/>
                    <a:pt x="49589" y="148510"/>
                    <a:pt x="49875" y="148510"/>
                  </a:cubicBezTo>
                  <a:cubicBezTo>
                    <a:pt x="50303" y="148538"/>
                    <a:pt x="50788" y="148567"/>
                    <a:pt x="51244" y="148595"/>
                  </a:cubicBezTo>
                  <a:cubicBezTo>
                    <a:pt x="51815" y="148624"/>
                    <a:pt x="52386" y="148652"/>
                    <a:pt x="52956" y="148652"/>
                  </a:cubicBezTo>
                  <a:lnTo>
                    <a:pt x="53070" y="148652"/>
                  </a:lnTo>
                  <a:cubicBezTo>
                    <a:pt x="53670" y="148681"/>
                    <a:pt x="54269" y="148681"/>
                    <a:pt x="54839" y="148681"/>
                  </a:cubicBezTo>
                  <a:lnTo>
                    <a:pt x="54896" y="148681"/>
                  </a:lnTo>
                  <a:cubicBezTo>
                    <a:pt x="56038" y="148681"/>
                    <a:pt x="57179" y="148652"/>
                    <a:pt x="58292" y="148595"/>
                  </a:cubicBezTo>
                  <a:cubicBezTo>
                    <a:pt x="59091" y="148567"/>
                    <a:pt x="59861" y="148510"/>
                    <a:pt x="60660" y="148453"/>
                  </a:cubicBezTo>
                  <a:cubicBezTo>
                    <a:pt x="61059" y="148424"/>
                    <a:pt x="61459" y="148396"/>
                    <a:pt x="61858" y="148339"/>
                  </a:cubicBezTo>
                  <a:lnTo>
                    <a:pt x="62629" y="148282"/>
                  </a:lnTo>
                  <a:cubicBezTo>
                    <a:pt x="73271" y="147169"/>
                    <a:pt x="83286" y="143831"/>
                    <a:pt x="92102" y="138695"/>
                  </a:cubicBezTo>
                  <a:cubicBezTo>
                    <a:pt x="92274" y="138609"/>
                    <a:pt x="92416" y="138524"/>
                    <a:pt x="92588" y="138438"/>
                  </a:cubicBezTo>
                  <a:cubicBezTo>
                    <a:pt x="92987" y="138181"/>
                    <a:pt x="93386" y="137953"/>
                    <a:pt x="93757" y="137725"/>
                  </a:cubicBezTo>
                  <a:cubicBezTo>
                    <a:pt x="94157" y="137496"/>
                    <a:pt x="94528" y="137240"/>
                    <a:pt x="94899" y="137011"/>
                  </a:cubicBezTo>
                  <a:cubicBezTo>
                    <a:pt x="95241" y="136783"/>
                    <a:pt x="95583" y="136583"/>
                    <a:pt x="95897" y="136355"/>
                  </a:cubicBezTo>
                  <a:cubicBezTo>
                    <a:pt x="96439" y="135984"/>
                    <a:pt x="96981" y="135642"/>
                    <a:pt x="97495" y="135271"/>
                  </a:cubicBezTo>
                  <a:cubicBezTo>
                    <a:pt x="97695" y="135128"/>
                    <a:pt x="97895" y="134986"/>
                    <a:pt x="98094" y="134843"/>
                  </a:cubicBezTo>
                  <a:cubicBezTo>
                    <a:pt x="98750" y="134386"/>
                    <a:pt x="99407" y="133901"/>
                    <a:pt x="100034" y="133416"/>
                  </a:cubicBezTo>
                  <a:cubicBezTo>
                    <a:pt x="100434" y="133102"/>
                    <a:pt x="100833" y="132789"/>
                    <a:pt x="101233" y="132475"/>
                  </a:cubicBezTo>
                  <a:cubicBezTo>
                    <a:pt x="101604" y="132189"/>
                    <a:pt x="101946" y="131876"/>
                    <a:pt x="102317" y="131590"/>
                  </a:cubicBezTo>
                  <a:cubicBezTo>
                    <a:pt x="102745" y="131248"/>
                    <a:pt x="103173" y="130877"/>
                    <a:pt x="103572" y="130535"/>
                  </a:cubicBezTo>
                  <a:cubicBezTo>
                    <a:pt x="103943" y="130192"/>
                    <a:pt x="104343" y="129850"/>
                    <a:pt x="104714" y="129536"/>
                  </a:cubicBezTo>
                  <a:cubicBezTo>
                    <a:pt x="105484" y="128851"/>
                    <a:pt x="106197" y="128138"/>
                    <a:pt x="106911" y="127453"/>
                  </a:cubicBezTo>
                  <a:cubicBezTo>
                    <a:pt x="107624" y="126740"/>
                    <a:pt x="108337" y="126026"/>
                    <a:pt x="109022" y="125285"/>
                  </a:cubicBezTo>
                  <a:cubicBezTo>
                    <a:pt x="109079" y="125228"/>
                    <a:pt x="109108" y="125170"/>
                    <a:pt x="109165" y="125142"/>
                  </a:cubicBezTo>
                  <a:cubicBezTo>
                    <a:pt x="112218" y="121889"/>
                    <a:pt x="114985" y="118351"/>
                    <a:pt x="117411" y="114585"/>
                  </a:cubicBezTo>
                  <a:cubicBezTo>
                    <a:pt x="117667" y="114186"/>
                    <a:pt x="117924" y="113758"/>
                    <a:pt x="118209" y="113330"/>
                  </a:cubicBezTo>
                  <a:cubicBezTo>
                    <a:pt x="118352" y="113073"/>
                    <a:pt x="118523" y="112816"/>
                    <a:pt x="118666" y="112559"/>
                  </a:cubicBezTo>
                  <a:cubicBezTo>
                    <a:pt x="118780" y="112388"/>
                    <a:pt x="118894" y="112217"/>
                    <a:pt x="118980" y="112046"/>
                  </a:cubicBezTo>
                  <a:cubicBezTo>
                    <a:pt x="119151" y="111760"/>
                    <a:pt x="119322" y="111475"/>
                    <a:pt x="119465" y="111190"/>
                  </a:cubicBezTo>
                  <a:cubicBezTo>
                    <a:pt x="119893" y="110419"/>
                    <a:pt x="120321" y="109649"/>
                    <a:pt x="120749" y="108850"/>
                  </a:cubicBezTo>
                  <a:cubicBezTo>
                    <a:pt x="120777" y="108822"/>
                    <a:pt x="120777" y="108793"/>
                    <a:pt x="120777" y="108765"/>
                  </a:cubicBezTo>
                  <a:cubicBezTo>
                    <a:pt x="121091" y="108165"/>
                    <a:pt x="121405" y="107566"/>
                    <a:pt x="121690" y="106967"/>
                  </a:cubicBezTo>
                  <a:cubicBezTo>
                    <a:pt x="121804" y="106739"/>
                    <a:pt x="121919" y="106539"/>
                    <a:pt x="122004" y="106311"/>
                  </a:cubicBezTo>
                  <a:cubicBezTo>
                    <a:pt x="122318" y="105683"/>
                    <a:pt x="122603" y="105055"/>
                    <a:pt x="122889" y="104399"/>
                  </a:cubicBezTo>
                  <a:cubicBezTo>
                    <a:pt x="122974" y="104199"/>
                    <a:pt x="123088" y="103971"/>
                    <a:pt x="123174" y="103771"/>
                  </a:cubicBezTo>
                  <a:cubicBezTo>
                    <a:pt x="123431" y="103144"/>
                    <a:pt x="123688" y="102516"/>
                    <a:pt x="123944" y="101888"/>
                  </a:cubicBezTo>
                  <a:cubicBezTo>
                    <a:pt x="124287" y="101061"/>
                    <a:pt x="124601" y="100233"/>
                    <a:pt x="124886" y="99377"/>
                  </a:cubicBezTo>
                  <a:cubicBezTo>
                    <a:pt x="125057" y="98978"/>
                    <a:pt x="125200" y="98550"/>
                    <a:pt x="125314" y="98122"/>
                  </a:cubicBezTo>
                  <a:cubicBezTo>
                    <a:pt x="125314" y="98093"/>
                    <a:pt x="125342" y="98065"/>
                    <a:pt x="125371" y="98036"/>
                  </a:cubicBezTo>
                  <a:cubicBezTo>
                    <a:pt x="125569" y="97660"/>
                    <a:pt x="126426" y="96529"/>
                    <a:pt x="129535" y="96529"/>
                  </a:cubicBezTo>
                  <a:cubicBezTo>
                    <a:pt x="130906" y="96529"/>
                    <a:pt x="132716" y="96749"/>
                    <a:pt x="135101" y="97352"/>
                  </a:cubicBezTo>
                  <a:cubicBezTo>
                    <a:pt x="171882" y="106751"/>
                    <a:pt x="225803" y="107609"/>
                    <a:pt x="244264" y="107609"/>
                  </a:cubicBezTo>
                  <a:cubicBezTo>
                    <a:pt x="248387" y="107609"/>
                    <a:pt x="250742" y="107566"/>
                    <a:pt x="250742" y="107566"/>
                  </a:cubicBezTo>
                  <a:lnTo>
                    <a:pt x="250742" y="78720"/>
                  </a:lnTo>
                  <a:cubicBezTo>
                    <a:pt x="250742" y="78720"/>
                    <a:pt x="217587" y="76637"/>
                    <a:pt x="202066" y="73870"/>
                  </a:cubicBezTo>
                  <a:cubicBezTo>
                    <a:pt x="186173" y="71016"/>
                    <a:pt x="146257" y="61772"/>
                    <a:pt x="130393" y="56151"/>
                  </a:cubicBezTo>
                  <a:cubicBezTo>
                    <a:pt x="127910" y="55267"/>
                    <a:pt x="125285" y="49903"/>
                    <a:pt x="124515" y="48248"/>
                  </a:cubicBezTo>
                  <a:cubicBezTo>
                    <a:pt x="124515" y="48162"/>
                    <a:pt x="124487" y="48105"/>
                    <a:pt x="124458" y="48048"/>
                  </a:cubicBezTo>
                  <a:cubicBezTo>
                    <a:pt x="122974" y="44168"/>
                    <a:pt x="121205" y="40402"/>
                    <a:pt x="119122" y="36864"/>
                  </a:cubicBezTo>
                  <a:cubicBezTo>
                    <a:pt x="118866" y="36436"/>
                    <a:pt x="118637" y="36036"/>
                    <a:pt x="118381" y="35637"/>
                  </a:cubicBezTo>
                  <a:cubicBezTo>
                    <a:pt x="117867" y="34809"/>
                    <a:pt x="117353" y="33982"/>
                    <a:pt x="116811" y="33183"/>
                  </a:cubicBezTo>
                  <a:cubicBezTo>
                    <a:pt x="116612" y="32898"/>
                    <a:pt x="116469" y="32641"/>
                    <a:pt x="116269" y="32384"/>
                  </a:cubicBezTo>
                  <a:cubicBezTo>
                    <a:pt x="116184" y="32241"/>
                    <a:pt x="116098" y="32127"/>
                    <a:pt x="116012" y="31985"/>
                  </a:cubicBezTo>
                  <a:cubicBezTo>
                    <a:pt x="115984" y="31956"/>
                    <a:pt x="115955" y="31927"/>
                    <a:pt x="115927" y="31870"/>
                  </a:cubicBezTo>
                  <a:cubicBezTo>
                    <a:pt x="115756" y="31614"/>
                    <a:pt x="115584" y="31357"/>
                    <a:pt x="115385" y="31100"/>
                  </a:cubicBezTo>
                  <a:cubicBezTo>
                    <a:pt x="115014" y="30586"/>
                    <a:pt x="114643" y="30073"/>
                    <a:pt x="114243" y="29531"/>
                  </a:cubicBezTo>
                  <a:cubicBezTo>
                    <a:pt x="114101" y="29360"/>
                    <a:pt x="113958" y="29188"/>
                    <a:pt x="113815" y="28989"/>
                  </a:cubicBezTo>
                  <a:cubicBezTo>
                    <a:pt x="113673" y="28817"/>
                    <a:pt x="113530" y="28618"/>
                    <a:pt x="113387" y="28447"/>
                  </a:cubicBezTo>
                  <a:cubicBezTo>
                    <a:pt x="113273" y="28304"/>
                    <a:pt x="113188" y="28190"/>
                    <a:pt x="113074" y="28047"/>
                  </a:cubicBezTo>
                  <a:cubicBezTo>
                    <a:pt x="112646" y="27505"/>
                    <a:pt x="112189" y="26963"/>
                    <a:pt x="111733" y="26421"/>
                  </a:cubicBezTo>
                  <a:cubicBezTo>
                    <a:pt x="111390" y="26021"/>
                    <a:pt x="111076" y="25622"/>
                    <a:pt x="110734" y="25251"/>
                  </a:cubicBezTo>
                  <a:cubicBezTo>
                    <a:pt x="110591" y="25108"/>
                    <a:pt x="110449" y="24937"/>
                    <a:pt x="110306" y="24766"/>
                  </a:cubicBezTo>
                  <a:cubicBezTo>
                    <a:pt x="110021" y="24452"/>
                    <a:pt x="109707" y="24110"/>
                    <a:pt x="109393" y="23767"/>
                  </a:cubicBezTo>
                  <a:cubicBezTo>
                    <a:pt x="109136" y="23482"/>
                    <a:pt x="108851" y="23197"/>
                    <a:pt x="108594" y="22911"/>
                  </a:cubicBezTo>
                  <a:cubicBezTo>
                    <a:pt x="108309" y="22626"/>
                    <a:pt x="108023" y="22341"/>
                    <a:pt x="107738" y="22027"/>
                  </a:cubicBezTo>
                  <a:lnTo>
                    <a:pt x="107196" y="21513"/>
                  </a:lnTo>
                  <a:cubicBezTo>
                    <a:pt x="106996" y="21285"/>
                    <a:pt x="106768" y="21085"/>
                    <a:pt x="106540" y="20886"/>
                  </a:cubicBezTo>
                  <a:cubicBezTo>
                    <a:pt x="105969" y="20286"/>
                    <a:pt x="105341" y="19716"/>
                    <a:pt x="104742" y="19174"/>
                  </a:cubicBezTo>
                  <a:cubicBezTo>
                    <a:pt x="104343" y="18831"/>
                    <a:pt x="103972" y="18517"/>
                    <a:pt x="103601" y="18175"/>
                  </a:cubicBezTo>
                  <a:cubicBezTo>
                    <a:pt x="102688" y="17376"/>
                    <a:pt x="101746" y="16577"/>
                    <a:pt x="100805" y="15835"/>
                  </a:cubicBezTo>
                  <a:cubicBezTo>
                    <a:pt x="100320" y="15464"/>
                    <a:pt x="99863" y="15122"/>
                    <a:pt x="99378" y="14751"/>
                  </a:cubicBezTo>
                  <a:cubicBezTo>
                    <a:pt x="98893" y="14409"/>
                    <a:pt x="98408" y="14038"/>
                    <a:pt x="97923" y="13695"/>
                  </a:cubicBezTo>
                  <a:cubicBezTo>
                    <a:pt x="97467" y="13353"/>
                    <a:pt x="97010" y="13039"/>
                    <a:pt x="96525" y="12725"/>
                  </a:cubicBezTo>
                  <a:cubicBezTo>
                    <a:pt x="96040" y="12383"/>
                    <a:pt x="95555" y="12069"/>
                    <a:pt x="95070" y="11755"/>
                  </a:cubicBezTo>
                  <a:cubicBezTo>
                    <a:pt x="94756" y="11556"/>
                    <a:pt x="94442" y="11356"/>
                    <a:pt x="94128" y="11185"/>
                  </a:cubicBezTo>
                  <a:cubicBezTo>
                    <a:pt x="93786" y="10956"/>
                    <a:pt x="93472" y="10757"/>
                    <a:pt x="93130" y="10585"/>
                  </a:cubicBezTo>
                  <a:cubicBezTo>
                    <a:pt x="92873" y="10386"/>
                    <a:pt x="92588" y="10243"/>
                    <a:pt x="92331" y="10072"/>
                  </a:cubicBezTo>
                  <a:cubicBezTo>
                    <a:pt x="91703" y="9729"/>
                    <a:pt x="91104" y="9387"/>
                    <a:pt x="90476" y="9045"/>
                  </a:cubicBezTo>
                  <a:cubicBezTo>
                    <a:pt x="90105" y="8845"/>
                    <a:pt x="89706" y="8617"/>
                    <a:pt x="89306" y="8417"/>
                  </a:cubicBezTo>
                  <a:cubicBezTo>
                    <a:pt x="88992" y="8246"/>
                    <a:pt x="88650" y="8075"/>
                    <a:pt x="88336" y="7932"/>
                  </a:cubicBezTo>
                  <a:cubicBezTo>
                    <a:pt x="87965" y="7732"/>
                    <a:pt x="87594" y="7561"/>
                    <a:pt x="87252" y="7390"/>
                  </a:cubicBezTo>
                  <a:cubicBezTo>
                    <a:pt x="86881" y="7219"/>
                    <a:pt x="86539" y="7047"/>
                    <a:pt x="86196" y="6876"/>
                  </a:cubicBezTo>
                  <a:cubicBezTo>
                    <a:pt x="85540" y="6562"/>
                    <a:pt x="84855" y="6277"/>
                    <a:pt x="84199" y="5992"/>
                  </a:cubicBezTo>
                  <a:cubicBezTo>
                    <a:pt x="83486" y="5678"/>
                    <a:pt x="82715" y="5364"/>
                    <a:pt x="81974" y="5079"/>
                  </a:cubicBezTo>
                  <a:cubicBezTo>
                    <a:pt x="81488" y="4879"/>
                    <a:pt x="80975" y="4708"/>
                    <a:pt x="80490" y="4508"/>
                  </a:cubicBezTo>
                  <a:lnTo>
                    <a:pt x="80433" y="4508"/>
                  </a:lnTo>
                  <a:cubicBezTo>
                    <a:pt x="75268" y="2596"/>
                    <a:pt x="69847" y="1284"/>
                    <a:pt x="64227" y="571"/>
                  </a:cubicBezTo>
                  <a:cubicBezTo>
                    <a:pt x="64188" y="571"/>
                    <a:pt x="64150" y="558"/>
                    <a:pt x="64121" y="558"/>
                  </a:cubicBezTo>
                  <a:cubicBezTo>
                    <a:pt x="64106" y="558"/>
                    <a:pt x="64093" y="561"/>
                    <a:pt x="64084" y="571"/>
                  </a:cubicBezTo>
                  <a:cubicBezTo>
                    <a:pt x="63627" y="514"/>
                    <a:pt x="63142" y="457"/>
                    <a:pt x="62686" y="399"/>
                  </a:cubicBezTo>
                  <a:cubicBezTo>
                    <a:pt x="62629" y="399"/>
                    <a:pt x="62572" y="371"/>
                    <a:pt x="62486" y="371"/>
                  </a:cubicBezTo>
                  <a:cubicBezTo>
                    <a:pt x="62058" y="342"/>
                    <a:pt x="61630" y="285"/>
                    <a:pt x="61202" y="257"/>
                  </a:cubicBezTo>
                  <a:cubicBezTo>
                    <a:pt x="60232" y="171"/>
                    <a:pt x="59233" y="114"/>
                    <a:pt x="58263" y="86"/>
                  </a:cubicBezTo>
                  <a:cubicBezTo>
                    <a:pt x="57151" y="29"/>
                    <a:pt x="56066" y="0"/>
                    <a:pt x="54954" y="0"/>
                  </a:cubicBezTo>
                  <a:close/>
                </a:path>
              </a:pathLst>
            </a:custGeom>
            <a:gradFill>
              <a:gsLst>
                <a:gs pos="0">
                  <a:schemeClr val="accen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4"/>
            <p:cNvSpPr/>
            <p:nvPr/>
          </p:nvSpPr>
          <p:spPr>
            <a:xfrm>
              <a:off x="5602624" y="1666179"/>
              <a:ext cx="1931561" cy="2222409"/>
            </a:xfrm>
            <a:custGeom>
              <a:avLst/>
              <a:gdLst/>
              <a:ahLst/>
              <a:cxnLst/>
              <a:rect l="l" t="t" r="r" b="b"/>
              <a:pathLst>
                <a:path w="129223" h="148681" extrusionOk="0">
                  <a:moveTo>
                    <a:pt x="54867" y="0"/>
                  </a:moveTo>
                  <a:cubicBezTo>
                    <a:pt x="54097" y="0"/>
                    <a:pt x="53327" y="0"/>
                    <a:pt x="52585" y="29"/>
                  </a:cubicBezTo>
                  <a:cubicBezTo>
                    <a:pt x="52214" y="29"/>
                    <a:pt x="51843" y="57"/>
                    <a:pt x="51472" y="86"/>
                  </a:cubicBezTo>
                  <a:cubicBezTo>
                    <a:pt x="51073" y="86"/>
                    <a:pt x="50702" y="114"/>
                    <a:pt x="50302" y="143"/>
                  </a:cubicBezTo>
                  <a:cubicBezTo>
                    <a:pt x="50017" y="143"/>
                    <a:pt x="49760" y="171"/>
                    <a:pt x="49475" y="200"/>
                  </a:cubicBezTo>
                  <a:cubicBezTo>
                    <a:pt x="49247" y="228"/>
                    <a:pt x="49047" y="228"/>
                    <a:pt x="48819" y="257"/>
                  </a:cubicBezTo>
                  <a:cubicBezTo>
                    <a:pt x="48362" y="285"/>
                    <a:pt x="47877" y="342"/>
                    <a:pt x="47392" y="371"/>
                  </a:cubicBezTo>
                  <a:cubicBezTo>
                    <a:pt x="29103" y="2311"/>
                    <a:pt x="15122" y="11413"/>
                    <a:pt x="5792" y="24880"/>
                  </a:cubicBezTo>
                  <a:cubicBezTo>
                    <a:pt x="4337" y="26934"/>
                    <a:pt x="3024" y="29074"/>
                    <a:pt x="1826" y="31328"/>
                  </a:cubicBezTo>
                  <a:cubicBezTo>
                    <a:pt x="1198" y="32498"/>
                    <a:pt x="257" y="34467"/>
                    <a:pt x="0" y="34980"/>
                  </a:cubicBezTo>
                  <a:lnTo>
                    <a:pt x="1912" y="35836"/>
                  </a:lnTo>
                  <a:cubicBezTo>
                    <a:pt x="2283" y="36065"/>
                    <a:pt x="2654" y="36350"/>
                    <a:pt x="2996" y="36664"/>
                  </a:cubicBezTo>
                  <a:cubicBezTo>
                    <a:pt x="3567" y="35437"/>
                    <a:pt x="4166" y="34267"/>
                    <a:pt x="4765" y="33097"/>
                  </a:cubicBezTo>
                  <a:cubicBezTo>
                    <a:pt x="15065" y="14009"/>
                    <a:pt x="32898" y="3481"/>
                    <a:pt x="55010" y="3481"/>
                  </a:cubicBezTo>
                  <a:cubicBezTo>
                    <a:pt x="94071" y="3481"/>
                    <a:pt x="125856" y="35266"/>
                    <a:pt x="125856" y="74326"/>
                  </a:cubicBezTo>
                  <a:cubicBezTo>
                    <a:pt x="125856" y="113415"/>
                    <a:pt x="94042" y="145200"/>
                    <a:pt x="54982" y="145200"/>
                  </a:cubicBezTo>
                  <a:cubicBezTo>
                    <a:pt x="33354" y="145200"/>
                    <a:pt x="16349" y="135727"/>
                    <a:pt x="5821" y="117752"/>
                  </a:cubicBezTo>
                  <a:cubicBezTo>
                    <a:pt x="4908" y="116154"/>
                    <a:pt x="4023" y="114499"/>
                    <a:pt x="3224" y="112816"/>
                  </a:cubicBezTo>
                  <a:cubicBezTo>
                    <a:pt x="2768" y="113158"/>
                    <a:pt x="2340" y="113358"/>
                    <a:pt x="1997" y="113387"/>
                  </a:cubicBezTo>
                  <a:lnTo>
                    <a:pt x="171" y="114385"/>
                  </a:lnTo>
                  <a:cubicBezTo>
                    <a:pt x="999" y="116183"/>
                    <a:pt x="1940" y="117952"/>
                    <a:pt x="2939" y="119664"/>
                  </a:cubicBezTo>
                  <a:cubicBezTo>
                    <a:pt x="4793" y="122802"/>
                    <a:pt x="6876" y="125770"/>
                    <a:pt x="9187" y="128537"/>
                  </a:cubicBezTo>
                  <a:lnTo>
                    <a:pt x="9244" y="128566"/>
                  </a:lnTo>
                  <a:cubicBezTo>
                    <a:pt x="18489" y="139494"/>
                    <a:pt x="31385" y="146684"/>
                    <a:pt x="47677" y="148339"/>
                  </a:cubicBezTo>
                  <a:cubicBezTo>
                    <a:pt x="48134" y="148367"/>
                    <a:pt x="48590" y="148424"/>
                    <a:pt x="49047" y="148453"/>
                  </a:cubicBezTo>
                  <a:cubicBezTo>
                    <a:pt x="49332" y="148481"/>
                    <a:pt x="49589" y="148510"/>
                    <a:pt x="49846" y="148510"/>
                  </a:cubicBezTo>
                  <a:cubicBezTo>
                    <a:pt x="50302" y="148567"/>
                    <a:pt x="50759" y="148567"/>
                    <a:pt x="51215" y="148595"/>
                  </a:cubicBezTo>
                  <a:cubicBezTo>
                    <a:pt x="51786" y="148624"/>
                    <a:pt x="52357" y="148652"/>
                    <a:pt x="52956" y="148681"/>
                  </a:cubicBezTo>
                  <a:lnTo>
                    <a:pt x="54867" y="148681"/>
                  </a:lnTo>
                  <a:cubicBezTo>
                    <a:pt x="56009" y="148681"/>
                    <a:pt x="57150" y="148652"/>
                    <a:pt x="58291" y="148595"/>
                  </a:cubicBezTo>
                  <a:cubicBezTo>
                    <a:pt x="63284" y="148367"/>
                    <a:pt x="68363" y="147625"/>
                    <a:pt x="73413" y="146313"/>
                  </a:cubicBezTo>
                  <a:cubicBezTo>
                    <a:pt x="83343" y="143773"/>
                    <a:pt x="92330" y="139294"/>
                    <a:pt x="100005" y="133416"/>
                  </a:cubicBezTo>
                  <a:cubicBezTo>
                    <a:pt x="100405" y="133102"/>
                    <a:pt x="100833" y="132789"/>
                    <a:pt x="101204" y="132475"/>
                  </a:cubicBezTo>
                  <a:cubicBezTo>
                    <a:pt x="101575" y="132189"/>
                    <a:pt x="101946" y="131876"/>
                    <a:pt x="102288" y="131590"/>
                  </a:cubicBezTo>
                  <a:cubicBezTo>
                    <a:pt x="102745" y="131248"/>
                    <a:pt x="103144" y="130877"/>
                    <a:pt x="103543" y="130535"/>
                  </a:cubicBezTo>
                  <a:cubicBezTo>
                    <a:pt x="103943" y="130192"/>
                    <a:pt x="104314" y="129878"/>
                    <a:pt x="104685" y="129536"/>
                  </a:cubicBezTo>
                  <a:cubicBezTo>
                    <a:pt x="105455" y="128851"/>
                    <a:pt x="106168" y="128138"/>
                    <a:pt x="106910" y="127453"/>
                  </a:cubicBezTo>
                  <a:cubicBezTo>
                    <a:pt x="118780" y="115783"/>
                    <a:pt x="126540" y="100319"/>
                    <a:pt x="128652" y="83599"/>
                  </a:cubicBezTo>
                  <a:cubicBezTo>
                    <a:pt x="128680" y="83228"/>
                    <a:pt x="128737" y="82829"/>
                    <a:pt x="128766" y="82429"/>
                  </a:cubicBezTo>
                  <a:cubicBezTo>
                    <a:pt x="128794" y="82287"/>
                    <a:pt x="128823" y="82115"/>
                    <a:pt x="128823" y="81944"/>
                  </a:cubicBezTo>
                  <a:cubicBezTo>
                    <a:pt x="128880" y="81516"/>
                    <a:pt x="128909" y="81088"/>
                    <a:pt x="128937" y="80689"/>
                  </a:cubicBezTo>
                  <a:cubicBezTo>
                    <a:pt x="128966" y="80632"/>
                    <a:pt x="128966" y="80575"/>
                    <a:pt x="128966" y="80489"/>
                  </a:cubicBezTo>
                  <a:cubicBezTo>
                    <a:pt x="128994" y="80118"/>
                    <a:pt x="129023" y="79747"/>
                    <a:pt x="129051" y="79376"/>
                  </a:cubicBezTo>
                  <a:cubicBezTo>
                    <a:pt x="129080" y="79005"/>
                    <a:pt x="129080" y="78606"/>
                    <a:pt x="129108" y="78235"/>
                  </a:cubicBezTo>
                  <a:cubicBezTo>
                    <a:pt x="129137" y="77722"/>
                    <a:pt x="129165" y="77151"/>
                    <a:pt x="129194" y="76609"/>
                  </a:cubicBezTo>
                  <a:cubicBezTo>
                    <a:pt x="129194" y="76381"/>
                    <a:pt x="129194" y="76152"/>
                    <a:pt x="129194" y="75924"/>
                  </a:cubicBezTo>
                  <a:cubicBezTo>
                    <a:pt x="129194" y="75410"/>
                    <a:pt x="129222" y="74925"/>
                    <a:pt x="129222" y="74412"/>
                  </a:cubicBezTo>
                  <a:lnTo>
                    <a:pt x="129222" y="74326"/>
                  </a:lnTo>
                  <a:cubicBezTo>
                    <a:pt x="129222" y="74155"/>
                    <a:pt x="129222" y="73955"/>
                    <a:pt x="129222" y="73756"/>
                  </a:cubicBezTo>
                  <a:cubicBezTo>
                    <a:pt x="129222" y="73556"/>
                    <a:pt x="129222" y="73356"/>
                    <a:pt x="129222" y="73185"/>
                  </a:cubicBezTo>
                  <a:cubicBezTo>
                    <a:pt x="129194" y="72814"/>
                    <a:pt x="129194" y="72443"/>
                    <a:pt x="129194" y="72101"/>
                  </a:cubicBezTo>
                  <a:cubicBezTo>
                    <a:pt x="129194" y="72044"/>
                    <a:pt x="129165" y="71987"/>
                    <a:pt x="129165" y="71901"/>
                  </a:cubicBezTo>
                  <a:cubicBezTo>
                    <a:pt x="129165" y="71587"/>
                    <a:pt x="129165" y="71245"/>
                    <a:pt x="129137" y="70931"/>
                  </a:cubicBezTo>
                  <a:cubicBezTo>
                    <a:pt x="129137" y="70560"/>
                    <a:pt x="129108" y="70161"/>
                    <a:pt x="129080" y="69790"/>
                  </a:cubicBezTo>
                  <a:cubicBezTo>
                    <a:pt x="129080" y="69647"/>
                    <a:pt x="129051" y="69533"/>
                    <a:pt x="129051" y="69419"/>
                  </a:cubicBezTo>
                  <a:cubicBezTo>
                    <a:pt x="129023" y="69105"/>
                    <a:pt x="129023" y="68791"/>
                    <a:pt x="128994" y="68477"/>
                  </a:cubicBezTo>
                  <a:cubicBezTo>
                    <a:pt x="128909" y="67764"/>
                    <a:pt x="128851" y="67022"/>
                    <a:pt x="128794" y="66309"/>
                  </a:cubicBezTo>
                  <a:cubicBezTo>
                    <a:pt x="128395" y="62799"/>
                    <a:pt x="127767" y="59290"/>
                    <a:pt x="126854" y="55809"/>
                  </a:cubicBezTo>
                  <a:cubicBezTo>
                    <a:pt x="125114" y="48990"/>
                    <a:pt x="122460" y="42656"/>
                    <a:pt x="119093" y="36864"/>
                  </a:cubicBezTo>
                  <a:cubicBezTo>
                    <a:pt x="118837" y="36436"/>
                    <a:pt x="118608" y="36036"/>
                    <a:pt x="118352" y="35665"/>
                  </a:cubicBezTo>
                  <a:cubicBezTo>
                    <a:pt x="117838" y="34809"/>
                    <a:pt x="117324" y="33982"/>
                    <a:pt x="116782" y="33183"/>
                  </a:cubicBezTo>
                  <a:cubicBezTo>
                    <a:pt x="116583" y="32898"/>
                    <a:pt x="116440" y="32641"/>
                    <a:pt x="116240" y="32384"/>
                  </a:cubicBezTo>
                  <a:cubicBezTo>
                    <a:pt x="116155" y="32241"/>
                    <a:pt x="116069" y="32127"/>
                    <a:pt x="115983" y="32013"/>
                  </a:cubicBezTo>
                  <a:cubicBezTo>
                    <a:pt x="115784" y="31699"/>
                    <a:pt x="115584" y="31414"/>
                    <a:pt x="115356" y="31100"/>
                  </a:cubicBezTo>
                  <a:cubicBezTo>
                    <a:pt x="114985" y="30586"/>
                    <a:pt x="114614" y="30073"/>
                    <a:pt x="114214" y="29559"/>
                  </a:cubicBezTo>
                  <a:cubicBezTo>
                    <a:pt x="114072" y="29360"/>
                    <a:pt x="113929" y="29188"/>
                    <a:pt x="113786" y="29017"/>
                  </a:cubicBezTo>
                  <a:cubicBezTo>
                    <a:pt x="113558" y="28675"/>
                    <a:pt x="113301" y="28361"/>
                    <a:pt x="113045" y="28047"/>
                  </a:cubicBezTo>
                  <a:cubicBezTo>
                    <a:pt x="112617" y="27505"/>
                    <a:pt x="112160" y="26963"/>
                    <a:pt x="111704" y="26421"/>
                  </a:cubicBezTo>
                  <a:cubicBezTo>
                    <a:pt x="111390" y="26021"/>
                    <a:pt x="111047" y="25622"/>
                    <a:pt x="110705" y="25251"/>
                  </a:cubicBezTo>
                  <a:cubicBezTo>
                    <a:pt x="110562" y="25108"/>
                    <a:pt x="110420" y="24937"/>
                    <a:pt x="110277" y="24794"/>
                  </a:cubicBezTo>
                  <a:cubicBezTo>
                    <a:pt x="109992" y="24452"/>
                    <a:pt x="109678" y="24110"/>
                    <a:pt x="109364" y="23796"/>
                  </a:cubicBezTo>
                  <a:cubicBezTo>
                    <a:pt x="109107" y="23482"/>
                    <a:pt x="108850" y="23197"/>
                    <a:pt x="108565" y="22911"/>
                  </a:cubicBezTo>
                  <a:cubicBezTo>
                    <a:pt x="108280" y="22626"/>
                    <a:pt x="107994" y="22341"/>
                    <a:pt x="107709" y="22055"/>
                  </a:cubicBezTo>
                  <a:lnTo>
                    <a:pt x="107167" y="21513"/>
                  </a:lnTo>
                  <a:cubicBezTo>
                    <a:pt x="106967" y="21285"/>
                    <a:pt x="106739" y="21085"/>
                    <a:pt x="106511" y="20886"/>
                  </a:cubicBezTo>
                  <a:cubicBezTo>
                    <a:pt x="105940" y="20286"/>
                    <a:pt x="105312" y="19716"/>
                    <a:pt x="104713" y="19174"/>
                  </a:cubicBezTo>
                  <a:cubicBezTo>
                    <a:pt x="104314" y="18831"/>
                    <a:pt x="103943" y="18517"/>
                    <a:pt x="103572" y="18175"/>
                  </a:cubicBezTo>
                  <a:cubicBezTo>
                    <a:pt x="92559" y="8645"/>
                    <a:pt x="78835" y="2454"/>
                    <a:pt x="64198" y="571"/>
                  </a:cubicBezTo>
                  <a:cubicBezTo>
                    <a:pt x="64159" y="571"/>
                    <a:pt x="64121" y="558"/>
                    <a:pt x="64092" y="558"/>
                  </a:cubicBezTo>
                  <a:cubicBezTo>
                    <a:pt x="64077" y="558"/>
                    <a:pt x="64064" y="561"/>
                    <a:pt x="64055" y="571"/>
                  </a:cubicBezTo>
                  <a:cubicBezTo>
                    <a:pt x="63598" y="514"/>
                    <a:pt x="63113" y="457"/>
                    <a:pt x="62657" y="399"/>
                  </a:cubicBezTo>
                  <a:cubicBezTo>
                    <a:pt x="62600" y="399"/>
                    <a:pt x="62543" y="371"/>
                    <a:pt x="62457" y="371"/>
                  </a:cubicBezTo>
                  <a:cubicBezTo>
                    <a:pt x="62029" y="342"/>
                    <a:pt x="61601" y="285"/>
                    <a:pt x="61173" y="257"/>
                  </a:cubicBezTo>
                  <a:cubicBezTo>
                    <a:pt x="60203" y="171"/>
                    <a:pt x="59204" y="114"/>
                    <a:pt x="58234" y="86"/>
                  </a:cubicBezTo>
                  <a:cubicBezTo>
                    <a:pt x="57122" y="29"/>
                    <a:pt x="56037" y="0"/>
                    <a:pt x="54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4"/>
            <p:cNvSpPr/>
            <p:nvPr/>
          </p:nvSpPr>
          <p:spPr>
            <a:xfrm>
              <a:off x="5145006" y="2038073"/>
              <a:ext cx="544209" cy="1416365"/>
            </a:xfrm>
            <a:custGeom>
              <a:avLst/>
              <a:gdLst/>
              <a:ahLst/>
              <a:cxnLst/>
              <a:rect l="l" t="t" r="r" b="b"/>
              <a:pathLst>
                <a:path w="36408" h="94756" extrusionOk="0">
                  <a:moveTo>
                    <a:pt x="36407" y="0"/>
                  </a:moveTo>
                  <a:cubicBezTo>
                    <a:pt x="33982" y="1940"/>
                    <a:pt x="29987" y="5050"/>
                    <a:pt x="27477" y="6591"/>
                  </a:cubicBezTo>
                  <a:cubicBezTo>
                    <a:pt x="27334" y="6677"/>
                    <a:pt x="27191" y="6762"/>
                    <a:pt x="27020" y="6848"/>
                  </a:cubicBezTo>
                  <a:cubicBezTo>
                    <a:pt x="26193" y="7361"/>
                    <a:pt x="25337" y="7875"/>
                    <a:pt x="24424" y="8446"/>
                  </a:cubicBezTo>
                  <a:cubicBezTo>
                    <a:pt x="14637" y="14380"/>
                    <a:pt x="314" y="24138"/>
                    <a:pt x="0" y="49732"/>
                  </a:cubicBezTo>
                  <a:cubicBezTo>
                    <a:pt x="0" y="50017"/>
                    <a:pt x="0" y="50302"/>
                    <a:pt x="0" y="50616"/>
                  </a:cubicBezTo>
                  <a:cubicBezTo>
                    <a:pt x="0" y="63199"/>
                    <a:pt x="3481" y="72215"/>
                    <a:pt x="8217" y="78663"/>
                  </a:cubicBezTo>
                  <a:cubicBezTo>
                    <a:pt x="18011" y="92016"/>
                    <a:pt x="33117" y="94317"/>
                    <a:pt x="33551" y="94752"/>
                  </a:cubicBezTo>
                  <a:lnTo>
                    <a:pt x="33551" y="94752"/>
                  </a:lnTo>
                  <a:cubicBezTo>
                    <a:pt x="33544" y="94745"/>
                    <a:pt x="33525" y="94721"/>
                    <a:pt x="33525" y="94698"/>
                  </a:cubicBezTo>
                  <a:cubicBezTo>
                    <a:pt x="32527" y="93015"/>
                    <a:pt x="31614" y="91274"/>
                    <a:pt x="30786" y="89505"/>
                  </a:cubicBezTo>
                  <a:cubicBezTo>
                    <a:pt x="30758" y="89477"/>
                    <a:pt x="28332" y="89534"/>
                    <a:pt x="25165" y="88193"/>
                  </a:cubicBezTo>
                  <a:cubicBezTo>
                    <a:pt x="17661" y="84997"/>
                    <a:pt x="3567" y="78578"/>
                    <a:pt x="3567" y="49132"/>
                  </a:cubicBezTo>
                  <a:cubicBezTo>
                    <a:pt x="3567" y="23967"/>
                    <a:pt x="14466" y="18118"/>
                    <a:pt x="24880" y="11099"/>
                  </a:cubicBezTo>
                  <a:cubicBezTo>
                    <a:pt x="26092" y="10260"/>
                    <a:pt x="27760" y="9802"/>
                    <a:pt x="29046" y="9802"/>
                  </a:cubicBezTo>
                  <a:cubicBezTo>
                    <a:pt x="29335" y="9802"/>
                    <a:pt x="29604" y="9825"/>
                    <a:pt x="29845" y="9872"/>
                  </a:cubicBezTo>
                  <a:lnTo>
                    <a:pt x="29902" y="9901"/>
                  </a:lnTo>
                  <a:lnTo>
                    <a:pt x="30073" y="9929"/>
                  </a:lnTo>
                  <a:cubicBezTo>
                    <a:pt x="30273" y="9986"/>
                    <a:pt x="30472" y="10043"/>
                    <a:pt x="30615" y="10100"/>
                  </a:cubicBezTo>
                  <a:cubicBezTo>
                    <a:pt x="31186" y="8845"/>
                    <a:pt x="31813" y="7618"/>
                    <a:pt x="32441" y="6448"/>
                  </a:cubicBezTo>
                  <a:cubicBezTo>
                    <a:pt x="33639" y="4194"/>
                    <a:pt x="34952" y="2054"/>
                    <a:pt x="36407" y="0"/>
                  </a:cubicBezTo>
                  <a:close/>
                  <a:moveTo>
                    <a:pt x="33551" y="94752"/>
                  </a:moveTo>
                  <a:lnTo>
                    <a:pt x="33551" y="94752"/>
                  </a:lnTo>
                  <a:cubicBezTo>
                    <a:pt x="33553" y="94754"/>
                    <a:pt x="33554" y="94755"/>
                    <a:pt x="33554" y="94755"/>
                  </a:cubicBezTo>
                  <a:cubicBezTo>
                    <a:pt x="33553" y="94754"/>
                    <a:pt x="33552" y="94753"/>
                    <a:pt x="33551" y="94752"/>
                  </a:cubicBezTo>
                  <a:close/>
                </a:path>
              </a:pathLst>
            </a:custGeom>
            <a:gradFill>
              <a:gsLst>
                <a:gs pos="0">
                  <a:schemeClr val="accent2"/>
                </a:gs>
                <a:gs pos="50000">
                  <a:srgbClr val="83B0E7">
                    <a:alpha val="44705"/>
                  </a:srgbClr>
                </a:gs>
                <a:gs pos="100000">
                  <a:srgbClr val="4E8DD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4"/>
            <p:cNvSpPr/>
            <p:nvPr/>
          </p:nvSpPr>
          <p:spPr>
            <a:xfrm>
              <a:off x="5827237" y="1878057"/>
              <a:ext cx="1548157" cy="847015"/>
            </a:xfrm>
            <a:custGeom>
              <a:avLst/>
              <a:gdLst/>
              <a:ahLst/>
              <a:cxnLst/>
              <a:rect l="l" t="t" r="r" b="b"/>
              <a:pathLst>
                <a:path w="103573" h="56666" extrusionOk="0">
                  <a:moveTo>
                    <a:pt x="43540" y="1"/>
                  </a:moveTo>
                  <a:cubicBezTo>
                    <a:pt x="31785" y="1"/>
                    <a:pt x="21314" y="3710"/>
                    <a:pt x="13239" y="10757"/>
                  </a:cubicBezTo>
                  <a:cubicBezTo>
                    <a:pt x="13068" y="10900"/>
                    <a:pt x="12897" y="11043"/>
                    <a:pt x="12726" y="11214"/>
                  </a:cubicBezTo>
                  <a:lnTo>
                    <a:pt x="12554" y="11328"/>
                  </a:lnTo>
                  <a:cubicBezTo>
                    <a:pt x="8760" y="14809"/>
                    <a:pt x="5478" y="19032"/>
                    <a:pt x="2853" y="23939"/>
                  </a:cubicBezTo>
                  <a:lnTo>
                    <a:pt x="2597" y="24396"/>
                  </a:lnTo>
                  <a:cubicBezTo>
                    <a:pt x="0" y="29360"/>
                    <a:pt x="200" y="35381"/>
                    <a:pt x="3167" y="40516"/>
                  </a:cubicBezTo>
                  <a:cubicBezTo>
                    <a:pt x="5079" y="43798"/>
                    <a:pt x="6449" y="48192"/>
                    <a:pt x="7105" y="53156"/>
                  </a:cubicBezTo>
                  <a:lnTo>
                    <a:pt x="7133" y="53384"/>
                  </a:lnTo>
                  <a:cubicBezTo>
                    <a:pt x="7190" y="53841"/>
                    <a:pt x="7247" y="54297"/>
                    <a:pt x="7305" y="54783"/>
                  </a:cubicBezTo>
                  <a:cubicBezTo>
                    <a:pt x="7704" y="55895"/>
                    <a:pt x="8760" y="56666"/>
                    <a:pt x="9958" y="56666"/>
                  </a:cubicBezTo>
                  <a:lnTo>
                    <a:pt x="100862" y="56666"/>
                  </a:lnTo>
                  <a:cubicBezTo>
                    <a:pt x="102146" y="56666"/>
                    <a:pt x="103230" y="55810"/>
                    <a:pt x="103572" y="54611"/>
                  </a:cubicBezTo>
                  <a:cubicBezTo>
                    <a:pt x="103572" y="54497"/>
                    <a:pt x="103515" y="54126"/>
                    <a:pt x="103515" y="54126"/>
                  </a:cubicBezTo>
                  <a:lnTo>
                    <a:pt x="103515" y="54098"/>
                  </a:lnTo>
                  <a:cubicBezTo>
                    <a:pt x="103458" y="53442"/>
                    <a:pt x="103372" y="52757"/>
                    <a:pt x="103287" y="52072"/>
                  </a:cubicBezTo>
                  <a:cubicBezTo>
                    <a:pt x="99207" y="22370"/>
                    <a:pt x="73528" y="1"/>
                    <a:pt x="43540" y="1"/>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4"/>
            <p:cNvSpPr/>
            <p:nvPr/>
          </p:nvSpPr>
          <p:spPr>
            <a:xfrm>
              <a:off x="5827237" y="2837656"/>
              <a:ext cx="1548157" cy="846582"/>
            </a:xfrm>
            <a:custGeom>
              <a:avLst/>
              <a:gdLst/>
              <a:ahLst/>
              <a:cxnLst/>
              <a:rect l="l" t="t" r="r" b="b"/>
              <a:pathLst>
                <a:path w="103573" h="56637" extrusionOk="0">
                  <a:moveTo>
                    <a:pt x="9958" y="0"/>
                  </a:moveTo>
                  <a:cubicBezTo>
                    <a:pt x="8760" y="0"/>
                    <a:pt x="7704" y="770"/>
                    <a:pt x="7305" y="1883"/>
                  </a:cubicBezTo>
                  <a:cubicBezTo>
                    <a:pt x="7247" y="2340"/>
                    <a:pt x="7190" y="2825"/>
                    <a:pt x="7133" y="3281"/>
                  </a:cubicBezTo>
                  <a:lnTo>
                    <a:pt x="7105" y="3481"/>
                  </a:lnTo>
                  <a:cubicBezTo>
                    <a:pt x="6449" y="8474"/>
                    <a:pt x="5079" y="12840"/>
                    <a:pt x="3167" y="16149"/>
                  </a:cubicBezTo>
                  <a:cubicBezTo>
                    <a:pt x="200" y="21257"/>
                    <a:pt x="0" y="27277"/>
                    <a:pt x="2597" y="32241"/>
                  </a:cubicBezTo>
                  <a:lnTo>
                    <a:pt x="2853" y="32726"/>
                  </a:lnTo>
                  <a:cubicBezTo>
                    <a:pt x="5478" y="37605"/>
                    <a:pt x="8760" y="41857"/>
                    <a:pt x="12554" y="45309"/>
                  </a:cubicBezTo>
                  <a:lnTo>
                    <a:pt x="12726" y="45452"/>
                  </a:lnTo>
                  <a:cubicBezTo>
                    <a:pt x="12897" y="45594"/>
                    <a:pt x="13068" y="45766"/>
                    <a:pt x="13239" y="45908"/>
                  </a:cubicBezTo>
                  <a:cubicBezTo>
                    <a:pt x="21314" y="52956"/>
                    <a:pt x="31785" y="56636"/>
                    <a:pt x="43540" y="56636"/>
                  </a:cubicBezTo>
                  <a:cubicBezTo>
                    <a:pt x="73528" y="56636"/>
                    <a:pt x="99207" y="34267"/>
                    <a:pt x="103287" y="4594"/>
                  </a:cubicBezTo>
                  <a:cubicBezTo>
                    <a:pt x="103372" y="3909"/>
                    <a:pt x="103458" y="3224"/>
                    <a:pt x="103515" y="2539"/>
                  </a:cubicBezTo>
                  <a:lnTo>
                    <a:pt x="103515" y="2511"/>
                  </a:lnTo>
                  <a:cubicBezTo>
                    <a:pt x="103515" y="2511"/>
                    <a:pt x="103572" y="2140"/>
                    <a:pt x="103572" y="2054"/>
                  </a:cubicBezTo>
                  <a:cubicBezTo>
                    <a:pt x="103230" y="856"/>
                    <a:pt x="102146" y="0"/>
                    <a:pt x="100862" y="0"/>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 name="Google Shape;1251;p64"/>
            <p:cNvGrpSpPr/>
            <p:nvPr/>
          </p:nvGrpSpPr>
          <p:grpSpPr>
            <a:xfrm rot="765376">
              <a:off x="6288200" y="2126059"/>
              <a:ext cx="1943859" cy="1829394"/>
              <a:chOff x="5939917" y="2159560"/>
              <a:chExt cx="1943895" cy="1829428"/>
            </a:xfrm>
          </p:grpSpPr>
          <p:sp>
            <p:nvSpPr>
              <p:cNvPr id="1252" name="Google Shape;1252;p64"/>
              <p:cNvSpPr/>
              <p:nvPr/>
            </p:nvSpPr>
            <p:spPr>
              <a:xfrm rot="-9868476" flipH="1">
                <a:off x="6593490" y="2572549"/>
                <a:ext cx="1183713" cy="957947"/>
              </a:xfrm>
              <a:custGeom>
                <a:avLst/>
                <a:gdLst/>
                <a:ahLst/>
                <a:cxnLst/>
                <a:rect l="l" t="t" r="r" b="b"/>
                <a:pathLst>
                  <a:path w="66493" h="53811" extrusionOk="0">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4"/>
              <p:cNvSpPr/>
              <p:nvPr/>
            </p:nvSpPr>
            <p:spPr>
              <a:xfrm rot="-9868476" flipH="1">
                <a:off x="7138322" y="2474815"/>
                <a:ext cx="511952" cy="318960"/>
              </a:xfrm>
              <a:custGeom>
                <a:avLst/>
                <a:gdLst/>
                <a:ahLst/>
                <a:cxnLst/>
                <a:rect l="l" t="t" r="r" b="b"/>
                <a:pathLst>
                  <a:path w="28758" h="17917" extrusionOk="0">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4"/>
              <p:cNvSpPr/>
              <p:nvPr/>
            </p:nvSpPr>
            <p:spPr>
              <a:xfrm rot="-9868476" flipH="1">
                <a:off x="7151234" y="2520391"/>
                <a:ext cx="523096" cy="316877"/>
              </a:xfrm>
              <a:custGeom>
                <a:avLst/>
                <a:gdLst/>
                <a:ahLst/>
                <a:cxnLst/>
                <a:rect l="l" t="t" r="r" b="b"/>
                <a:pathLst>
                  <a:path w="29384" h="17800" extrusionOk="0">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4"/>
              <p:cNvSpPr/>
              <p:nvPr/>
            </p:nvSpPr>
            <p:spPr>
              <a:xfrm rot="-9868476" flipH="1">
                <a:off x="7160352" y="2600623"/>
                <a:ext cx="537978" cy="287129"/>
              </a:xfrm>
              <a:custGeom>
                <a:avLst/>
                <a:gdLst/>
                <a:ahLst/>
                <a:cxnLst/>
                <a:rect l="l" t="t" r="r" b="b"/>
                <a:pathLst>
                  <a:path w="30220" h="16129" extrusionOk="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4"/>
              <p:cNvSpPr/>
              <p:nvPr/>
            </p:nvSpPr>
            <p:spPr>
              <a:xfrm rot="-9868476" flipH="1">
                <a:off x="7169523" y="2806664"/>
                <a:ext cx="621595" cy="216153"/>
              </a:xfrm>
              <a:custGeom>
                <a:avLst/>
                <a:gdLst/>
                <a:ahLst/>
                <a:cxnLst/>
                <a:rect l="l" t="t" r="r" b="b"/>
                <a:pathLst>
                  <a:path w="34917" h="12142" extrusionOk="0">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4"/>
              <p:cNvSpPr/>
              <p:nvPr/>
            </p:nvSpPr>
            <p:spPr>
              <a:xfrm rot="-9868476" flipH="1">
                <a:off x="7171426" y="2855915"/>
                <a:ext cx="640180" cy="210634"/>
              </a:xfrm>
              <a:custGeom>
                <a:avLst/>
                <a:gdLst/>
                <a:ahLst/>
                <a:cxnLst/>
                <a:rect l="l" t="t" r="r" b="b"/>
                <a:pathLst>
                  <a:path w="35961" h="11832" extrusionOk="0">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4"/>
              <p:cNvSpPr/>
              <p:nvPr/>
            </p:nvSpPr>
            <p:spPr>
              <a:xfrm rot="-9868476" flipH="1">
                <a:off x="7098554" y="2446892"/>
                <a:ext cx="511970" cy="293058"/>
              </a:xfrm>
              <a:custGeom>
                <a:avLst/>
                <a:gdLst/>
                <a:ahLst/>
                <a:cxnLst/>
                <a:rect l="l" t="t" r="r" b="b"/>
                <a:pathLst>
                  <a:path w="28759" h="16462" extrusionOk="0">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4"/>
              <p:cNvSpPr/>
              <p:nvPr/>
            </p:nvSpPr>
            <p:spPr>
              <a:xfrm rot="-9868476" flipH="1">
                <a:off x="7169252" y="2904733"/>
                <a:ext cx="598363" cy="192387"/>
              </a:xfrm>
              <a:custGeom>
                <a:avLst/>
                <a:gdLst/>
                <a:ahLst/>
                <a:cxnLst/>
                <a:rect l="l" t="t" r="r" b="b"/>
                <a:pathLst>
                  <a:path w="33612" h="10807" extrusionOk="0">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4"/>
              <p:cNvSpPr/>
              <p:nvPr/>
            </p:nvSpPr>
            <p:spPr>
              <a:xfrm rot="-9868476" flipH="1">
                <a:off x="6036150" y="2398188"/>
                <a:ext cx="720076" cy="104765"/>
              </a:xfrm>
              <a:custGeom>
                <a:avLst/>
                <a:gdLst/>
                <a:ahLst/>
                <a:cxnLst/>
                <a:rect l="l" t="t" r="r" b="b"/>
                <a:pathLst>
                  <a:path w="40449" h="5885" extrusionOk="0">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4"/>
              <p:cNvSpPr/>
              <p:nvPr/>
            </p:nvSpPr>
            <p:spPr>
              <a:xfrm rot="-9868476" flipH="1">
                <a:off x="6084006" y="2604475"/>
                <a:ext cx="328003" cy="78614"/>
              </a:xfrm>
              <a:custGeom>
                <a:avLst/>
                <a:gdLst/>
                <a:ahLst/>
                <a:cxnLst/>
                <a:rect l="l" t="t" r="r" b="b"/>
                <a:pathLst>
                  <a:path w="18425" h="4416" extrusionOk="0">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4"/>
              <p:cNvSpPr/>
              <p:nvPr/>
            </p:nvSpPr>
            <p:spPr>
              <a:xfrm rot="-9868476" flipH="1">
                <a:off x="6629304" y="3187515"/>
                <a:ext cx="114289" cy="268544"/>
              </a:xfrm>
              <a:custGeom>
                <a:avLst/>
                <a:gdLst/>
                <a:ahLst/>
                <a:cxnLst/>
                <a:rect l="l" t="t" r="r" b="b"/>
                <a:pathLst>
                  <a:path w="6420" h="15085" extrusionOk="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4"/>
              <p:cNvSpPr/>
              <p:nvPr/>
            </p:nvSpPr>
            <p:spPr>
              <a:xfrm rot="-9868476" flipH="1">
                <a:off x="6835022" y="3029182"/>
                <a:ext cx="112438" cy="360510"/>
              </a:xfrm>
              <a:custGeom>
                <a:avLst/>
                <a:gdLst/>
                <a:ahLst/>
                <a:cxnLst/>
                <a:rect l="l" t="t" r="r" b="b"/>
                <a:pathLst>
                  <a:path w="6316" h="20251" extrusionOk="0">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4"/>
              <p:cNvSpPr/>
              <p:nvPr/>
            </p:nvSpPr>
            <p:spPr>
              <a:xfrm rot="-9868476" flipH="1">
                <a:off x="6681050" y="2431247"/>
                <a:ext cx="276893" cy="347657"/>
              </a:xfrm>
              <a:custGeom>
                <a:avLst/>
                <a:gdLst/>
                <a:ahLst/>
                <a:cxnLst/>
                <a:rect l="l" t="t" r="r" b="b"/>
                <a:pathLst>
                  <a:path w="15554" h="19529" extrusionOk="0">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4"/>
              <p:cNvSpPr/>
              <p:nvPr/>
            </p:nvSpPr>
            <p:spPr>
              <a:xfrm rot="-9868476" flipH="1">
                <a:off x="6091045" y="2670284"/>
                <a:ext cx="1002541" cy="203495"/>
              </a:xfrm>
              <a:custGeom>
                <a:avLst/>
                <a:gdLst/>
                <a:ahLst/>
                <a:cxnLst/>
                <a:rect l="l" t="t" r="r" b="b"/>
                <a:pathLst>
                  <a:path w="56316" h="11431" extrusionOk="0">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4"/>
              <p:cNvSpPr/>
              <p:nvPr/>
            </p:nvSpPr>
            <p:spPr>
              <a:xfrm rot="-9868476" flipH="1">
                <a:off x="6404532" y="2851532"/>
                <a:ext cx="519393" cy="725666"/>
              </a:xfrm>
              <a:custGeom>
                <a:avLst/>
                <a:gdLst/>
                <a:ahLst/>
                <a:cxnLst/>
                <a:rect l="l" t="t" r="r" b="b"/>
                <a:pathLst>
                  <a:path w="29176" h="40763" extrusionOk="0">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4"/>
              <p:cNvSpPr/>
              <p:nvPr/>
            </p:nvSpPr>
            <p:spPr>
              <a:xfrm rot="-9868476" flipH="1">
                <a:off x="5976371" y="2345079"/>
                <a:ext cx="1157704" cy="430205"/>
              </a:xfrm>
              <a:custGeom>
                <a:avLst/>
                <a:gdLst/>
                <a:ahLst/>
                <a:cxnLst/>
                <a:rect l="l" t="t" r="r" b="b"/>
                <a:pathLst>
                  <a:path w="65032" h="24166" extrusionOk="0">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4"/>
              <p:cNvSpPr/>
              <p:nvPr/>
            </p:nvSpPr>
            <p:spPr>
              <a:xfrm rot="-9868476" flipH="1">
                <a:off x="6183488" y="2225024"/>
                <a:ext cx="511952" cy="167250"/>
              </a:xfrm>
              <a:custGeom>
                <a:avLst/>
                <a:gdLst/>
                <a:ahLst/>
                <a:cxnLst/>
                <a:rect l="l" t="t" r="r" b="b"/>
                <a:pathLst>
                  <a:path w="28758" h="9395" extrusionOk="0">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4"/>
              <p:cNvSpPr/>
              <p:nvPr/>
            </p:nvSpPr>
            <p:spPr>
              <a:xfrm rot="-9868476" flipH="1">
                <a:off x="6371066" y="2773819"/>
                <a:ext cx="583498" cy="512895"/>
              </a:xfrm>
              <a:custGeom>
                <a:avLst/>
                <a:gdLst/>
                <a:ahLst/>
                <a:cxnLst/>
                <a:rect l="l" t="t" r="r" b="b"/>
                <a:pathLst>
                  <a:path w="32777" h="28811" extrusionOk="0">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4"/>
              <p:cNvSpPr/>
              <p:nvPr/>
            </p:nvSpPr>
            <p:spPr>
              <a:xfrm rot="-9868476" flipH="1">
                <a:off x="6330176" y="2774414"/>
                <a:ext cx="631813" cy="229522"/>
              </a:xfrm>
              <a:custGeom>
                <a:avLst/>
                <a:gdLst/>
                <a:ahLst/>
                <a:cxnLst/>
                <a:rect l="l" t="t" r="r" b="b"/>
                <a:pathLst>
                  <a:path w="35491" h="12893" extrusionOk="0">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4"/>
              <p:cNvSpPr/>
              <p:nvPr/>
            </p:nvSpPr>
            <p:spPr>
              <a:xfrm rot="-9868476" flipH="1">
                <a:off x="6417964" y="2642725"/>
                <a:ext cx="685700" cy="208338"/>
              </a:xfrm>
              <a:custGeom>
                <a:avLst/>
                <a:gdLst/>
                <a:ahLst/>
                <a:cxnLst/>
                <a:rect l="l" t="t" r="r" b="b"/>
                <a:pathLst>
                  <a:path w="38518" h="11703" extrusionOk="0">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4"/>
              <p:cNvSpPr/>
              <p:nvPr/>
            </p:nvSpPr>
            <p:spPr>
              <a:xfrm rot="-9868476" flipH="1">
                <a:off x="6175073" y="3272098"/>
                <a:ext cx="590940" cy="518717"/>
              </a:xfrm>
              <a:custGeom>
                <a:avLst/>
                <a:gdLst/>
                <a:ahLst/>
                <a:cxnLst/>
                <a:rect l="l" t="t" r="r" b="b"/>
                <a:pathLst>
                  <a:path w="33195" h="29138" extrusionOk="0">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4"/>
              <p:cNvSpPr/>
              <p:nvPr/>
            </p:nvSpPr>
            <p:spPr>
              <a:xfrm rot="-9868476" flipH="1">
                <a:off x="6162406" y="3213809"/>
                <a:ext cx="242518" cy="283391"/>
              </a:xfrm>
              <a:custGeom>
                <a:avLst/>
                <a:gdLst/>
                <a:ahLst/>
                <a:cxnLst/>
                <a:rect l="l" t="t" r="r" b="b"/>
                <a:pathLst>
                  <a:path w="13623" h="15919" extrusionOk="0">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4"/>
              <p:cNvSpPr/>
              <p:nvPr/>
            </p:nvSpPr>
            <p:spPr>
              <a:xfrm rot="-9868476" flipH="1">
                <a:off x="6484960" y="2418059"/>
                <a:ext cx="271321" cy="167393"/>
              </a:xfrm>
              <a:custGeom>
                <a:avLst/>
                <a:gdLst/>
                <a:ahLst/>
                <a:cxnLst/>
                <a:rect l="l" t="t" r="r" b="b"/>
                <a:pathLst>
                  <a:path w="15241" h="9403" extrusionOk="0">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4"/>
              <p:cNvSpPr/>
              <p:nvPr/>
            </p:nvSpPr>
            <p:spPr>
              <a:xfrm rot="-9868476" flipH="1">
                <a:off x="6671752" y="2460154"/>
                <a:ext cx="304754" cy="270396"/>
              </a:xfrm>
              <a:custGeom>
                <a:avLst/>
                <a:gdLst/>
                <a:ahLst/>
                <a:cxnLst/>
                <a:rect l="l" t="t" r="r" b="b"/>
                <a:pathLst>
                  <a:path w="17119" h="15189" extrusionOk="0">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4"/>
              <p:cNvSpPr/>
              <p:nvPr/>
            </p:nvSpPr>
            <p:spPr>
              <a:xfrm rot="-9868476" flipH="1">
                <a:off x="6851201" y="3027293"/>
                <a:ext cx="94778" cy="509175"/>
              </a:xfrm>
              <a:custGeom>
                <a:avLst/>
                <a:gdLst/>
                <a:ahLst/>
                <a:cxnLst/>
                <a:rect l="l" t="t" r="r" b="b"/>
                <a:pathLst>
                  <a:path w="5324" h="28602" extrusionOk="0">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4"/>
              <p:cNvSpPr/>
              <p:nvPr/>
            </p:nvSpPr>
            <p:spPr>
              <a:xfrm rot="-9868476" flipH="1">
                <a:off x="6184613" y="2745608"/>
                <a:ext cx="873387" cy="701508"/>
              </a:xfrm>
              <a:custGeom>
                <a:avLst/>
                <a:gdLst/>
                <a:ahLst/>
                <a:cxnLst/>
                <a:rect l="l" t="t" r="r" b="b"/>
                <a:pathLst>
                  <a:path w="49061" h="39406" extrusionOk="0">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4"/>
              <p:cNvSpPr/>
              <p:nvPr/>
            </p:nvSpPr>
            <p:spPr>
              <a:xfrm rot="-9868476" flipH="1">
                <a:off x="6174324" y="2489058"/>
                <a:ext cx="1114961" cy="301086"/>
              </a:xfrm>
              <a:custGeom>
                <a:avLst/>
                <a:gdLst/>
                <a:ahLst/>
                <a:cxnLst/>
                <a:rect l="l" t="t" r="r" b="b"/>
                <a:pathLst>
                  <a:path w="62631" h="16913" extrusionOk="0">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4"/>
              <p:cNvSpPr/>
              <p:nvPr/>
            </p:nvSpPr>
            <p:spPr>
              <a:xfrm rot="-9868476" flipH="1">
                <a:off x="6268205" y="2811486"/>
                <a:ext cx="624390" cy="1114267"/>
              </a:xfrm>
              <a:custGeom>
                <a:avLst/>
                <a:gdLst/>
                <a:ahLst/>
                <a:cxnLst/>
                <a:rect l="l" t="t" r="r" b="b"/>
                <a:pathLst>
                  <a:path w="35074" h="62592" extrusionOk="0">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4"/>
              <p:cNvSpPr/>
              <p:nvPr/>
            </p:nvSpPr>
            <p:spPr>
              <a:xfrm rot="-9868476" flipH="1">
                <a:off x="6399863" y="3444730"/>
                <a:ext cx="309418" cy="509175"/>
              </a:xfrm>
              <a:custGeom>
                <a:avLst/>
                <a:gdLst/>
                <a:ahLst/>
                <a:cxnLst/>
                <a:rect l="l" t="t" r="r" b="b"/>
                <a:pathLst>
                  <a:path w="17381" h="28602" extrusionOk="0">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4"/>
              <p:cNvSpPr/>
              <p:nvPr/>
            </p:nvSpPr>
            <p:spPr>
              <a:xfrm rot="-9868476" flipH="1">
                <a:off x="6265070" y="2705412"/>
                <a:ext cx="810208" cy="152386"/>
              </a:xfrm>
              <a:custGeom>
                <a:avLst/>
                <a:gdLst/>
                <a:ahLst/>
                <a:cxnLst/>
                <a:rect l="l" t="t" r="r" b="b"/>
                <a:pathLst>
                  <a:path w="45512" h="8560" extrusionOk="0">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4"/>
              <p:cNvSpPr/>
              <p:nvPr/>
            </p:nvSpPr>
            <p:spPr>
              <a:xfrm rot="-9868476" flipH="1">
                <a:off x="6339065" y="2832813"/>
                <a:ext cx="640180" cy="320562"/>
              </a:xfrm>
              <a:custGeom>
                <a:avLst/>
                <a:gdLst/>
                <a:ahLst/>
                <a:cxnLst/>
                <a:rect l="l" t="t" r="r" b="b"/>
                <a:pathLst>
                  <a:path w="35961" h="18007" extrusionOk="0">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64"/>
            <p:cNvSpPr/>
            <p:nvPr/>
          </p:nvSpPr>
          <p:spPr>
            <a:xfrm rot="-185134">
              <a:off x="5663759" y="2488540"/>
              <a:ext cx="238640" cy="616693"/>
            </a:xfrm>
            <a:custGeom>
              <a:avLst/>
              <a:gdLst/>
              <a:ahLst/>
              <a:cxnLst/>
              <a:rect l="l" t="t" r="r" b="b"/>
              <a:pathLst>
                <a:path w="20972" h="45938" extrusionOk="0">
                  <a:moveTo>
                    <a:pt x="10501" y="1"/>
                  </a:moveTo>
                  <a:cubicBezTo>
                    <a:pt x="4680" y="1"/>
                    <a:pt x="1" y="10272"/>
                    <a:pt x="1" y="22969"/>
                  </a:cubicBezTo>
                  <a:cubicBezTo>
                    <a:pt x="1" y="35666"/>
                    <a:pt x="4680" y="45938"/>
                    <a:pt x="10501" y="45938"/>
                  </a:cubicBezTo>
                  <a:lnTo>
                    <a:pt x="10700" y="45938"/>
                  </a:lnTo>
                  <a:cubicBezTo>
                    <a:pt x="16378" y="45709"/>
                    <a:pt x="20972" y="35523"/>
                    <a:pt x="20972" y="22969"/>
                  </a:cubicBezTo>
                  <a:cubicBezTo>
                    <a:pt x="20972" y="10643"/>
                    <a:pt x="16549" y="571"/>
                    <a:pt x="10986" y="29"/>
                  </a:cubicBezTo>
                  <a:cubicBezTo>
                    <a:pt x="10814" y="1"/>
                    <a:pt x="10643" y="1"/>
                    <a:pt x="10501" y="1"/>
                  </a:cubicBezTo>
                  <a:close/>
                </a:path>
              </a:pathLst>
            </a:custGeom>
            <a:gradFill>
              <a:gsLst>
                <a:gs pos="0">
                  <a:srgbClr val="B8D3F3"/>
                </a:gs>
                <a:gs pos="100000">
                  <a:srgbClr val="4E8DD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4"/>
            <p:cNvSpPr/>
            <p:nvPr/>
          </p:nvSpPr>
          <p:spPr>
            <a:xfrm rot="-1018603">
              <a:off x="5742511" y="3364193"/>
              <a:ext cx="2213943" cy="584699"/>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4"/>
            <p:cNvSpPr/>
            <p:nvPr/>
          </p:nvSpPr>
          <p:spPr>
            <a:xfrm rot="-10068380" flipH="1">
              <a:off x="5696138" y="1574104"/>
              <a:ext cx="2214058" cy="584730"/>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64"/>
          <p:cNvSpPr txBox="1">
            <a:spLocks noGrp="1"/>
          </p:cNvSpPr>
          <p:nvPr>
            <p:ph type="body" idx="1"/>
          </p:nvPr>
        </p:nvSpPr>
        <p:spPr>
          <a:xfrm>
            <a:off x="79634" y="1638201"/>
            <a:ext cx="7997183" cy="3144902"/>
          </a:xfrm>
          <a:prstGeom prst="rect">
            <a:avLst/>
          </a:prstGeom>
        </p:spPr>
        <p:txBody>
          <a:bodyPr spcFirstLastPara="1" wrap="square" lIns="91425" tIns="91425" rIns="91425" bIns="91425" anchor="t" anchorCtr="0">
            <a:noAutofit/>
          </a:bodyPr>
          <a:lstStyle/>
          <a:p>
            <a:pPr marL="323850" indent="-171450" algn="just">
              <a:spcBef>
                <a:spcPts val="1000"/>
              </a:spcBef>
              <a:buSzPts val="1200"/>
            </a:pPr>
            <a:r>
              <a:rPr lang="en-US" sz="2000" dirty="0">
                <a:effectLst/>
                <a:latin typeface="Rubik" panose="02000604000000020004" pitchFamily="2" charset="-79"/>
                <a:ea typeface="Times New Roman" panose="02020603050405020304" pitchFamily="18" charset="0"/>
                <a:cs typeface="Rubik" panose="02000604000000020004" pitchFamily="2" charset="-79"/>
              </a:rPr>
              <a:t>This paper provides a critical review on the diagnosis of diabetic retinopathy using machine learning and deep learning techniques.</a:t>
            </a:r>
          </a:p>
          <a:p>
            <a:pPr marL="323850" indent="-171450" algn="just">
              <a:spcBef>
                <a:spcPts val="1000"/>
              </a:spcBef>
              <a:buSzPts val="1200"/>
            </a:pPr>
            <a:r>
              <a:rPr lang="en-US" sz="2000" dirty="0">
                <a:effectLst/>
                <a:latin typeface="Rubik" panose="02000604000000020004" pitchFamily="2" charset="-79"/>
                <a:ea typeface="Times New Roman" panose="02020603050405020304" pitchFamily="18" charset="0"/>
                <a:cs typeface="Rubik" panose="02000604000000020004" pitchFamily="2" charset="-79"/>
              </a:rPr>
              <a:t>The aim of this research is to review and analyze the current state-of-the-art methods for diagnosing diabetic retinopathy using machine learning and deep learning.</a:t>
            </a:r>
          </a:p>
          <a:p>
            <a:pPr marL="323850" indent="-171450" algn="just">
              <a:spcBef>
                <a:spcPts val="1000"/>
              </a:spcBef>
              <a:buSzPts val="1200"/>
            </a:pPr>
            <a:r>
              <a:rPr lang="en-US" sz="2000" dirty="0">
                <a:effectLst/>
                <a:latin typeface="Rubik" panose="02000604000000020004" pitchFamily="2" charset="-79"/>
                <a:ea typeface="Times New Roman" panose="02020603050405020304" pitchFamily="18" charset="0"/>
                <a:cs typeface="Rubik" panose="02000604000000020004" pitchFamily="2" charset="-79"/>
              </a:rPr>
              <a:t>The limitations of existing approaches in the diagnosis of diabetic retinopathy using machine learning and deep learning are discussed.</a:t>
            </a:r>
            <a:endParaRPr lang="en-US" sz="2000" dirty="0">
              <a:latin typeface="Rubik" panose="02000604000000020004" pitchFamily="2" charset="-79"/>
              <a:cs typeface="Rubik" panose="02000604000000020004" pitchFamily="2" charset="-79"/>
            </a:endParaRPr>
          </a:p>
        </p:txBody>
      </p:sp>
      <p:sp>
        <p:nvSpPr>
          <p:cNvPr id="2" name="TextBox 1">
            <a:extLst>
              <a:ext uri="{FF2B5EF4-FFF2-40B4-BE49-F238E27FC236}">
                <a16:creationId xmlns:a16="http://schemas.microsoft.com/office/drawing/2014/main" id="{96E82FC5-2F47-9DA7-562F-3373A271FB8C}"/>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08</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34198542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pic>
        <p:nvPicPr>
          <p:cNvPr id="1239" name="Google Shape;1239;p64"/>
          <p:cNvPicPr preferRelativeResize="0"/>
          <p:nvPr/>
        </p:nvPicPr>
        <p:blipFill>
          <a:blip r:embed="rId3">
            <a:alphaModFix/>
          </a:blip>
          <a:stretch>
            <a:fillRect/>
          </a:stretch>
        </p:blipFill>
        <p:spPr>
          <a:xfrm rot="-8664055">
            <a:off x="3934066" y="2949373"/>
            <a:ext cx="2913898" cy="2915723"/>
          </a:xfrm>
          <a:prstGeom prst="rect">
            <a:avLst/>
          </a:prstGeom>
          <a:noFill/>
          <a:ln>
            <a:noFill/>
          </a:ln>
        </p:spPr>
      </p:pic>
      <p:pic>
        <p:nvPicPr>
          <p:cNvPr id="1240" name="Google Shape;1240;p64"/>
          <p:cNvPicPr preferRelativeResize="0"/>
          <p:nvPr/>
        </p:nvPicPr>
        <p:blipFill>
          <a:blip r:embed="rId3">
            <a:alphaModFix/>
          </a:blip>
          <a:stretch>
            <a:fillRect/>
          </a:stretch>
        </p:blipFill>
        <p:spPr>
          <a:xfrm>
            <a:off x="-1209298" y="2551200"/>
            <a:ext cx="2913899" cy="2915727"/>
          </a:xfrm>
          <a:prstGeom prst="rect">
            <a:avLst/>
          </a:prstGeom>
          <a:noFill/>
          <a:ln>
            <a:noFill/>
          </a:ln>
        </p:spPr>
      </p:pic>
      <p:sp>
        <p:nvSpPr>
          <p:cNvPr id="1242" name="Google Shape;1242;p64"/>
          <p:cNvSpPr txBox="1">
            <a:spLocks noGrp="1"/>
          </p:cNvSpPr>
          <p:nvPr>
            <p:ph type="title"/>
          </p:nvPr>
        </p:nvSpPr>
        <p:spPr>
          <a:xfrm>
            <a:off x="241004" y="465744"/>
            <a:ext cx="8457489" cy="1324291"/>
          </a:xfrm>
          <a:prstGeom prst="rect">
            <a:avLst/>
          </a:prstGeom>
        </p:spPr>
        <p:txBody>
          <a:bodyPr spcFirstLastPara="1" wrap="square" lIns="91425" tIns="91425" rIns="91425" bIns="91425" anchor="t" anchorCtr="0">
            <a:noAutofit/>
          </a:bodyPr>
          <a:lstStyle/>
          <a:p>
            <a:r>
              <a:rPr lang="en-US" sz="1600" b="1" dirty="0">
                <a:latin typeface="Rubik" panose="02000604000000020004" pitchFamily="2" charset="-79"/>
                <a:cs typeface="Rubik" panose="02000604000000020004" pitchFamily="2" charset="-79"/>
              </a:rPr>
              <a:t>[5] </a:t>
            </a:r>
            <a:r>
              <a:rPr lang="en-US" sz="1600" b="1" dirty="0" err="1">
                <a:latin typeface="Rubik" panose="02000604000000020004" pitchFamily="2" charset="-79"/>
                <a:cs typeface="Rubik" panose="02000604000000020004" pitchFamily="2" charset="-79"/>
              </a:rPr>
              <a:t>Kamble</a:t>
            </a:r>
            <a:r>
              <a:rPr lang="en-US" sz="1600" b="1" dirty="0">
                <a:latin typeface="Rubik" panose="02000604000000020004" pitchFamily="2" charset="-79"/>
                <a:cs typeface="Rubik" panose="02000604000000020004" pitchFamily="2" charset="-79"/>
              </a:rPr>
              <a:t>, Vaibhav V., and Rajendra D., “Automated diabetic retinopathy detection using radial basis function”, Procedia Computer Science, vol.167, no. , pp. 799-808, 2020. Available: 10.1016/j.procs.2020.03.429.</a:t>
            </a:r>
            <a:br>
              <a:rPr lang="en-US" sz="1600" b="1" dirty="0">
                <a:latin typeface="Rubik" panose="02000604000000020004" pitchFamily="2" charset="-79"/>
                <a:cs typeface="Rubik" panose="02000604000000020004" pitchFamily="2" charset="-79"/>
              </a:rPr>
            </a:br>
            <a:r>
              <a:rPr lang="en-US" sz="1600" b="1" dirty="0">
                <a:latin typeface="Rubik" panose="02000604000000020004" pitchFamily="2" charset="-79"/>
                <a:cs typeface="Rubik" panose="02000604000000020004" pitchFamily="2" charset="-79"/>
              </a:rPr>
              <a:t/>
            </a:r>
            <a:br>
              <a:rPr lang="en-US" sz="1600" b="1" dirty="0">
                <a:latin typeface="Rubik" panose="02000604000000020004" pitchFamily="2" charset="-79"/>
                <a:cs typeface="Rubik" panose="02000604000000020004" pitchFamily="2" charset="-79"/>
              </a:rPr>
            </a:br>
            <a:r>
              <a:rPr lang="en-US" sz="1600" b="1" dirty="0">
                <a:latin typeface="Rubik" panose="02000604000000020004" pitchFamily="2" charset="-79"/>
                <a:cs typeface="Rubik" panose="02000604000000020004" pitchFamily="2" charset="-79"/>
              </a:rPr>
              <a:t/>
            </a:r>
            <a:br>
              <a:rPr lang="en-US" sz="1600" b="1" dirty="0">
                <a:latin typeface="Rubik" panose="02000604000000020004" pitchFamily="2" charset="-79"/>
                <a:cs typeface="Rubik" panose="02000604000000020004" pitchFamily="2" charset="-79"/>
              </a:rPr>
            </a:br>
            <a:endParaRPr lang="en-US" sz="1600" b="1" dirty="0">
              <a:latin typeface="Rubik" panose="02000604000000020004" pitchFamily="2" charset="-79"/>
              <a:cs typeface="Rubik" panose="02000604000000020004" pitchFamily="2" charset="-79"/>
            </a:endParaRPr>
          </a:p>
        </p:txBody>
      </p:sp>
      <p:grpSp>
        <p:nvGrpSpPr>
          <p:cNvPr id="1244" name="Google Shape;1244;p64"/>
          <p:cNvGrpSpPr/>
          <p:nvPr/>
        </p:nvGrpSpPr>
        <p:grpSpPr>
          <a:xfrm rot="310172">
            <a:off x="8097984" y="1981833"/>
            <a:ext cx="4205013" cy="2912398"/>
            <a:chOff x="5145006" y="1346877"/>
            <a:chExt cx="4205150" cy="2912493"/>
          </a:xfrm>
        </p:grpSpPr>
        <p:sp>
          <p:nvSpPr>
            <p:cNvPr id="1245" name="Google Shape;1245;p64"/>
            <p:cNvSpPr/>
            <p:nvPr/>
          </p:nvSpPr>
          <p:spPr>
            <a:xfrm rot="10753520" flipH="1">
              <a:off x="5366230" y="2084481"/>
              <a:ext cx="536731" cy="1376679"/>
            </a:xfrm>
            <a:custGeom>
              <a:avLst/>
              <a:gdLst/>
              <a:ahLst/>
              <a:cxnLst/>
              <a:rect l="l" t="t" r="r" b="b"/>
              <a:pathLst>
                <a:path w="17381" h="61639" extrusionOk="0">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4"/>
            <p:cNvSpPr/>
            <p:nvPr/>
          </p:nvSpPr>
          <p:spPr>
            <a:xfrm>
              <a:off x="5602190" y="1666179"/>
              <a:ext cx="3747966" cy="2222409"/>
            </a:xfrm>
            <a:custGeom>
              <a:avLst/>
              <a:gdLst/>
              <a:ahLst/>
              <a:cxnLst/>
              <a:rect l="l" t="t" r="r" b="b"/>
              <a:pathLst>
                <a:path w="250742" h="148681" extrusionOk="0">
                  <a:moveTo>
                    <a:pt x="54896" y="0"/>
                  </a:moveTo>
                  <a:cubicBezTo>
                    <a:pt x="54126" y="0"/>
                    <a:pt x="53356" y="0"/>
                    <a:pt x="52614" y="29"/>
                  </a:cubicBezTo>
                  <a:cubicBezTo>
                    <a:pt x="52243" y="29"/>
                    <a:pt x="51872" y="57"/>
                    <a:pt x="51501" y="86"/>
                  </a:cubicBezTo>
                  <a:cubicBezTo>
                    <a:pt x="51102" y="86"/>
                    <a:pt x="50731" y="114"/>
                    <a:pt x="50331" y="143"/>
                  </a:cubicBezTo>
                  <a:cubicBezTo>
                    <a:pt x="50046" y="143"/>
                    <a:pt x="49789" y="171"/>
                    <a:pt x="49504" y="200"/>
                  </a:cubicBezTo>
                  <a:cubicBezTo>
                    <a:pt x="49276" y="228"/>
                    <a:pt x="49076" y="228"/>
                    <a:pt x="48848" y="257"/>
                  </a:cubicBezTo>
                  <a:cubicBezTo>
                    <a:pt x="48391" y="285"/>
                    <a:pt x="47906" y="342"/>
                    <a:pt x="47421" y="371"/>
                  </a:cubicBezTo>
                  <a:cubicBezTo>
                    <a:pt x="29132" y="2311"/>
                    <a:pt x="15151" y="11413"/>
                    <a:pt x="5793" y="24880"/>
                  </a:cubicBezTo>
                  <a:cubicBezTo>
                    <a:pt x="4366" y="26906"/>
                    <a:pt x="3053" y="29074"/>
                    <a:pt x="1855" y="31328"/>
                  </a:cubicBezTo>
                  <a:cubicBezTo>
                    <a:pt x="1199" y="32498"/>
                    <a:pt x="257" y="34438"/>
                    <a:pt x="1" y="34980"/>
                  </a:cubicBezTo>
                  <a:lnTo>
                    <a:pt x="1941" y="35836"/>
                  </a:lnTo>
                  <a:cubicBezTo>
                    <a:pt x="11642" y="41714"/>
                    <a:pt x="17605" y="84056"/>
                    <a:pt x="17605" y="89020"/>
                  </a:cubicBezTo>
                  <a:cubicBezTo>
                    <a:pt x="17605" y="93500"/>
                    <a:pt x="5878" y="112902"/>
                    <a:pt x="2026" y="113387"/>
                  </a:cubicBezTo>
                  <a:lnTo>
                    <a:pt x="172" y="114385"/>
                  </a:lnTo>
                  <a:cubicBezTo>
                    <a:pt x="1028" y="116183"/>
                    <a:pt x="1969" y="117952"/>
                    <a:pt x="2968" y="119664"/>
                  </a:cubicBezTo>
                  <a:cubicBezTo>
                    <a:pt x="4822" y="122802"/>
                    <a:pt x="6905" y="125770"/>
                    <a:pt x="9216" y="128509"/>
                  </a:cubicBezTo>
                  <a:lnTo>
                    <a:pt x="9245" y="128566"/>
                  </a:lnTo>
                  <a:cubicBezTo>
                    <a:pt x="18518" y="139494"/>
                    <a:pt x="31386" y="146684"/>
                    <a:pt x="47706" y="148339"/>
                  </a:cubicBezTo>
                  <a:cubicBezTo>
                    <a:pt x="48163" y="148367"/>
                    <a:pt x="48619" y="148424"/>
                    <a:pt x="49076" y="148453"/>
                  </a:cubicBezTo>
                  <a:cubicBezTo>
                    <a:pt x="49333" y="148481"/>
                    <a:pt x="49589" y="148510"/>
                    <a:pt x="49875" y="148510"/>
                  </a:cubicBezTo>
                  <a:cubicBezTo>
                    <a:pt x="50303" y="148538"/>
                    <a:pt x="50788" y="148567"/>
                    <a:pt x="51244" y="148595"/>
                  </a:cubicBezTo>
                  <a:cubicBezTo>
                    <a:pt x="51815" y="148624"/>
                    <a:pt x="52386" y="148652"/>
                    <a:pt x="52956" y="148652"/>
                  </a:cubicBezTo>
                  <a:lnTo>
                    <a:pt x="53070" y="148652"/>
                  </a:lnTo>
                  <a:cubicBezTo>
                    <a:pt x="53670" y="148681"/>
                    <a:pt x="54269" y="148681"/>
                    <a:pt x="54839" y="148681"/>
                  </a:cubicBezTo>
                  <a:lnTo>
                    <a:pt x="54896" y="148681"/>
                  </a:lnTo>
                  <a:cubicBezTo>
                    <a:pt x="56038" y="148681"/>
                    <a:pt x="57179" y="148652"/>
                    <a:pt x="58292" y="148595"/>
                  </a:cubicBezTo>
                  <a:cubicBezTo>
                    <a:pt x="59091" y="148567"/>
                    <a:pt x="59861" y="148510"/>
                    <a:pt x="60660" y="148453"/>
                  </a:cubicBezTo>
                  <a:cubicBezTo>
                    <a:pt x="61059" y="148424"/>
                    <a:pt x="61459" y="148396"/>
                    <a:pt x="61858" y="148339"/>
                  </a:cubicBezTo>
                  <a:lnTo>
                    <a:pt x="62629" y="148282"/>
                  </a:lnTo>
                  <a:cubicBezTo>
                    <a:pt x="73271" y="147169"/>
                    <a:pt x="83286" y="143831"/>
                    <a:pt x="92102" y="138695"/>
                  </a:cubicBezTo>
                  <a:cubicBezTo>
                    <a:pt x="92274" y="138609"/>
                    <a:pt x="92416" y="138524"/>
                    <a:pt x="92588" y="138438"/>
                  </a:cubicBezTo>
                  <a:cubicBezTo>
                    <a:pt x="92987" y="138181"/>
                    <a:pt x="93386" y="137953"/>
                    <a:pt x="93757" y="137725"/>
                  </a:cubicBezTo>
                  <a:cubicBezTo>
                    <a:pt x="94157" y="137496"/>
                    <a:pt x="94528" y="137240"/>
                    <a:pt x="94899" y="137011"/>
                  </a:cubicBezTo>
                  <a:cubicBezTo>
                    <a:pt x="95241" y="136783"/>
                    <a:pt x="95583" y="136583"/>
                    <a:pt x="95897" y="136355"/>
                  </a:cubicBezTo>
                  <a:cubicBezTo>
                    <a:pt x="96439" y="135984"/>
                    <a:pt x="96981" y="135642"/>
                    <a:pt x="97495" y="135271"/>
                  </a:cubicBezTo>
                  <a:cubicBezTo>
                    <a:pt x="97695" y="135128"/>
                    <a:pt x="97895" y="134986"/>
                    <a:pt x="98094" y="134843"/>
                  </a:cubicBezTo>
                  <a:cubicBezTo>
                    <a:pt x="98750" y="134386"/>
                    <a:pt x="99407" y="133901"/>
                    <a:pt x="100034" y="133416"/>
                  </a:cubicBezTo>
                  <a:cubicBezTo>
                    <a:pt x="100434" y="133102"/>
                    <a:pt x="100833" y="132789"/>
                    <a:pt x="101233" y="132475"/>
                  </a:cubicBezTo>
                  <a:cubicBezTo>
                    <a:pt x="101604" y="132189"/>
                    <a:pt x="101946" y="131876"/>
                    <a:pt x="102317" y="131590"/>
                  </a:cubicBezTo>
                  <a:cubicBezTo>
                    <a:pt x="102745" y="131248"/>
                    <a:pt x="103173" y="130877"/>
                    <a:pt x="103572" y="130535"/>
                  </a:cubicBezTo>
                  <a:cubicBezTo>
                    <a:pt x="103943" y="130192"/>
                    <a:pt x="104343" y="129850"/>
                    <a:pt x="104714" y="129536"/>
                  </a:cubicBezTo>
                  <a:cubicBezTo>
                    <a:pt x="105484" y="128851"/>
                    <a:pt x="106197" y="128138"/>
                    <a:pt x="106911" y="127453"/>
                  </a:cubicBezTo>
                  <a:cubicBezTo>
                    <a:pt x="107624" y="126740"/>
                    <a:pt x="108337" y="126026"/>
                    <a:pt x="109022" y="125285"/>
                  </a:cubicBezTo>
                  <a:cubicBezTo>
                    <a:pt x="109079" y="125228"/>
                    <a:pt x="109108" y="125170"/>
                    <a:pt x="109165" y="125142"/>
                  </a:cubicBezTo>
                  <a:cubicBezTo>
                    <a:pt x="112218" y="121889"/>
                    <a:pt x="114985" y="118351"/>
                    <a:pt x="117411" y="114585"/>
                  </a:cubicBezTo>
                  <a:cubicBezTo>
                    <a:pt x="117667" y="114186"/>
                    <a:pt x="117924" y="113758"/>
                    <a:pt x="118209" y="113330"/>
                  </a:cubicBezTo>
                  <a:cubicBezTo>
                    <a:pt x="118352" y="113073"/>
                    <a:pt x="118523" y="112816"/>
                    <a:pt x="118666" y="112559"/>
                  </a:cubicBezTo>
                  <a:cubicBezTo>
                    <a:pt x="118780" y="112388"/>
                    <a:pt x="118894" y="112217"/>
                    <a:pt x="118980" y="112046"/>
                  </a:cubicBezTo>
                  <a:cubicBezTo>
                    <a:pt x="119151" y="111760"/>
                    <a:pt x="119322" y="111475"/>
                    <a:pt x="119465" y="111190"/>
                  </a:cubicBezTo>
                  <a:cubicBezTo>
                    <a:pt x="119893" y="110419"/>
                    <a:pt x="120321" y="109649"/>
                    <a:pt x="120749" y="108850"/>
                  </a:cubicBezTo>
                  <a:cubicBezTo>
                    <a:pt x="120777" y="108822"/>
                    <a:pt x="120777" y="108793"/>
                    <a:pt x="120777" y="108765"/>
                  </a:cubicBezTo>
                  <a:cubicBezTo>
                    <a:pt x="121091" y="108165"/>
                    <a:pt x="121405" y="107566"/>
                    <a:pt x="121690" y="106967"/>
                  </a:cubicBezTo>
                  <a:cubicBezTo>
                    <a:pt x="121804" y="106739"/>
                    <a:pt x="121919" y="106539"/>
                    <a:pt x="122004" y="106311"/>
                  </a:cubicBezTo>
                  <a:cubicBezTo>
                    <a:pt x="122318" y="105683"/>
                    <a:pt x="122603" y="105055"/>
                    <a:pt x="122889" y="104399"/>
                  </a:cubicBezTo>
                  <a:cubicBezTo>
                    <a:pt x="122974" y="104199"/>
                    <a:pt x="123088" y="103971"/>
                    <a:pt x="123174" y="103771"/>
                  </a:cubicBezTo>
                  <a:cubicBezTo>
                    <a:pt x="123431" y="103144"/>
                    <a:pt x="123688" y="102516"/>
                    <a:pt x="123944" y="101888"/>
                  </a:cubicBezTo>
                  <a:cubicBezTo>
                    <a:pt x="124287" y="101061"/>
                    <a:pt x="124601" y="100233"/>
                    <a:pt x="124886" y="99377"/>
                  </a:cubicBezTo>
                  <a:cubicBezTo>
                    <a:pt x="125057" y="98978"/>
                    <a:pt x="125200" y="98550"/>
                    <a:pt x="125314" y="98122"/>
                  </a:cubicBezTo>
                  <a:cubicBezTo>
                    <a:pt x="125314" y="98093"/>
                    <a:pt x="125342" y="98065"/>
                    <a:pt x="125371" y="98036"/>
                  </a:cubicBezTo>
                  <a:cubicBezTo>
                    <a:pt x="125569" y="97660"/>
                    <a:pt x="126426" y="96529"/>
                    <a:pt x="129535" y="96529"/>
                  </a:cubicBezTo>
                  <a:cubicBezTo>
                    <a:pt x="130906" y="96529"/>
                    <a:pt x="132716" y="96749"/>
                    <a:pt x="135101" y="97352"/>
                  </a:cubicBezTo>
                  <a:cubicBezTo>
                    <a:pt x="171882" y="106751"/>
                    <a:pt x="225803" y="107609"/>
                    <a:pt x="244264" y="107609"/>
                  </a:cubicBezTo>
                  <a:cubicBezTo>
                    <a:pt x="248387" y="107609"/>
                    <a:pt x="250742" y="107566"/>
                    <a:pt x="250742" y="107566"/>
                  </a:cubicBezTo>
                  <a:lnTo>
                    <a:pt x="250742" y="78720"/>
                  </a:lnTo>
                  <a:cubicBezTo>
                    <a:pt x="250742" y="78720"/>
                    <a:pt x="217587" y="76637"/>
                    <a:pt x="202066" y="73870"/>
                  </a:cubicBezTo>
                  <a:cubicBezTo>
                    <a:pt x="186173" y="71016"/>
                    <a:pt x="146257" y="61772"/>
                    <a:pt x="130393" y="56151"/>
                  </a:cubicBezTo>
                  <a:cubicBezTo>
                    <a:pt x="127910" y="55267"/>
                    <a:pt x="125285" y="49903"/>
                    <a:pt x="124515" y="48248"/>
                  </a:cubicBezTo>
                  <a:cubicBezTo>
                    <a:pt x="124515" y="48162"/>
                    <a:pt x="124487" y="48105"/>
                    <a:pt x="124458" y="48048"/>
                  </a:cubicBezTo>
                  <a:cubicBezTo>
                    <a:pt x="122974" y="44168"/>
                    <a:pt x="121205" y="40402"/>
                    <a:pt x="119122" y="36864"/>
                  </a:cubicBezTo>
                  <a:cubicBezTo>
                    <a:pt x="118866" y="36436"/>
                    <a:pt x="118637" y="36036"/>
                    <a:pt x="118381" y="35637"/>
                  </a:cubicBezTo>
                  <a:cubicBezTo>
                    <a:pt x="117867" y="34809"/>
                    <a:pt x="117353" y="33982"/>
                    <a:pt x="116811" y="33183"/>
                  </a:cubicBezTo>
                  <a:cubicBezTo>
                    <a:pt x="116612" y="32898"/>
                    <a:pt x="116469" y="32641"/>
                    <a:pt x="116269" y="32384"/>
                  </a:cubicBezTo>
                  <a:cubicBezTo>
                    <a:pt x="116184" y="32241"/>
                    <a:pt x="116098" y="32127"/>
                    <a:pt x="116012" y="31985"/>
                  </a:cubicBezTo>
                  <a:cubicBezTo>
                    <a:pt x="115984" y="31956"/>
                    <a:pt x="115955" y="31927"/>
                    <a:pt x="115927" y="31870"/>
                  </a:cubicBezTo>
                  <a:cubicBezTo>
                    <a:pt x="115756" y="31614"/>
                    <a:pt x="115584" y="31357"/>
                    <a:pt x="115385" y="31100"/>
                  </a:cubicBezTo>
                  <a:cubicBezTo>
                    <a:pt x="115014" y="30586"/>
                    <a:pt x="114643" y="30073"/>
                    <a:pt x="114243" y="29531"/>
                  </a:cubicBezTo>
                  <a:cubicBezTo>
                    <a:pt x="114101" y="29360"/>
                    <a:pt x="113958" y="29188"/>
                    <a:pt x="113815" y="28989"/>
                  </a:cubicBezTo>
                  <a:cubicBezTo>
                    <a:pt x="113673" y="28817"/>
                    <a:pt x="113530" y="28618"/>
                    <a:pt x="113387" y="28447"/>
                  </a:cubicBezTo>
                  <a:cubicBezTo>
                    <a:pt x="113273" y="28304"/>
                    <a:pt x="113188" y="28190"/>
                    <a:pt x="113074" y="28047"/>
                  </a:cubicBezTo>
                  <a:cubicBezTo>
                    <a:pt x="112646" y="27505"/>
                    <a:pt x="112189" y="26963"/>
                    <a:pt x="111733" y="26421"/>
                  </a:cubicBezTo>
                  <a:cubicBezTo>
                    <a:pt x="111390" y="26021"/>
                    <a:pt x="111076" y="25622"/>
                    <a:pt x="110734" y="25251"/>
                  </a:cubicBezTo>
                  <a:cubicBezTo>
                    <a:pt x="110591" y="25108"/>
                    <a:pt x="110449" y="24937"/>
                    <a:pt x="110306" y="24766"/>
                  </a:cubicBezTo>
                  <a:cubicBezTo>
                    <a:pt x="110021" y="24452"/>
                    <a:pt x="109707" y="24110"/>
                    <a:pt x="109393" y="23767"/>
                  </a:cubicBezTo>
                  <a:cubicBezTo>
                    <a:pt x="109136" y="23482"/>
                    <a:pt x="108851" y="23197"/>
                    <a:pt x="108594" y="22911"/>
                  </a:cubicBezTo>
                  <a:cubicBezTo>
                    <a:pt x="108309" y="22626"/>
                    <a:pt x="108023" y="22341"/>
                    <a:pt x="107738" y="22027"/>
                  </a:cubicBezTo>
                  <a:lnTo>
                    <a:pt x="107196" y="21513"/>
                  </a:lnTo>
                  <a:cubicBezTo>
                    <a:pt x="106996" y="21285"/>
                    <a:pt x="106768" y="21085"/>
                    <a:pt x="106540" y="20886"/>
                  </a:cubicBezTo>
                  <a:cubicBezTo>
                    <a:pt x="105969" y="20286"/>
                    <a:pt x="105341" y="19716"/>
                    <a:pt x="104742" y="19174"/>
                  </a:cubicBezTo>
                  <a:cubicBezTo>
                    <a:pt x="104343" y="18831"/>
                    <a:pt x="103972" y="18517"/>
                    <a:pt x="103601" y="18175"/>
                  </a:cubicBezTo>
                  <a:cubicBezTo>
                    <a:pt x="102688" y="17376"/>
                    <a:pt x="101746" y="16577"/>
                    <a:pt x="100805" y="15835"/>
                  </a:cubicBezTo>
                  <a:cubicBezTo>
                    <a:pt x="100320" y="15464"/>
                    <a:pt x="99863" y="15122"/>
                    <a:pt x="99378" y="14751"/>
                  </a:cubicBezTo>
                  <a:cubicBezTo>
                    <a:pt x="98893" y="14409"/>
                    <a:pt x="98408" y="14038"/>
                    <a:pt x="97923" y="13695"/>
                  </a:cubicBezTo>
                  <a:cubicBezTo>
                    <a:pt x="97467" y="13353"/>
                    <a:pt x="97010" y="13039"/>
                    <a:pt x="96525" y="12725"/>
                  </a:cubicBezTo>
                  <a:cubicBezTo>
                    <a:pt x="96040" y="12383"/>
                    <a:pt x="95555" y="12069"/>
                    <a:pt x="95070" y="11755"/>
                  </a:cubicBezTo>
                  <a:cubicBezTo>
                    <a:pt x="94756" y="11556"/>
                    <a:pt x="94442" y="11356"/>
                    <a:pt x="94128" y="11185"/>
                  </a:cubicBezTo>
                  <a:cubicBezTo>
                    <a:pt x="93786" y="10956"/>
                    <a:pt x="93472" y="10757"/>
                    <a:pt x="93130" y="10585"/>
                  </a:cubicBezTo>
                  <a:cubicBezTo>
                    <a:pt x="92873" y="10386"/>
                    <a:pt x="92588" y="10243"/>
                    <a:pt x="92331" y="10072"/>
                  </a:cubicBezTo>
                  <a:cubicBezTo>
                    <a:pt x="91703" y="9729"/>
                    <a:pt x="91104" y="9387"/>
                    <a:pt x="90476" y="9045"/>
                  </a:cubicBezTo>
                  <a:cubicBezTo>
                    <a:pt x="90105" y="8845"/>
                    <a:pt x="89706" y="8617"/>
                    <a:pt x="89306" y="8417"/>
                  </a:cubicBezTo>
                  <a:cubicBezTo>
                    <a:pt x="88992" y="8246"/>
                    <a:pt x="88650" y="8075"/>
                    <a:pt x="88336" y="7932"/>
                  </a:cubicBezTo>
                  <a:cubicBezTo>
                    <a:pt x="87965" y="7732"/>
                    <a:pt x="87594" y="7561"/>
                    <a:pt x="87252" y="7390"/>
                  </a:cubicBezTo>
                  <a:cubicBezTo>
                    <a:pt x="86881" y="7219"/>
                    <a:pt x="86539" y="7047"/>
                    <a:pt x="86196" y="6876"/>
                  </a:cubicBezTo>
                  <a:cubicBezTo>
                    <a:pt x="85540" y="6562"/>
                    <a:pt x="84855" y="6277"/>
                    <a:pt x="84199" y="5992"/>
                  </a:cubicBezTo>
                  <a:cubicBezTo>
                    <a:pt x="83486" y="5678"/>
                    <a:pt x="82715" y="5364"/>
                    <a:pt x="81974" y="5079"/>
                  </a:cubicBezTo>
                  <a:cubicBezTo>
                    <a:pt x="81488" y="4879"/>
                    <a:pt x="80975" y="4708"/>
                    <a:pt x="80490" y="4508"/>
                  </a:cubicBezTo>
                  <a:lnTo>
                    <a:pt x="80433" y="4508"/>
                  </a:lnTo>
                  <a:cubicBezTo>
                    <a:pt x="75268" y="2596"/>
                    <a:pt x="69847" y="1284"/>
                    <a:pt x="64227" y="571"/>
                  </a:cubicBezTo>
                  <a:cubicBezTo>
                    <a:pt x="64188" y="571"/>
                    <a:pt x="64150" y="558"/>
                    <a:pt x="64121" y="558"/>
                  </a:cubicBezTo>
                  <a:cubicBezTo>
                    <a:pt x="64106" y="558"/>
                    <a:pt x="64093" y="561"/>
                    <a:pt x="64084" y="571"/>
                  </a:cubicBezTo>
                  <a:cubicBezTo>
                    <a:pt x="63627" y="514"/>
                    <a:pt x="63142" y="457"/>
                    <a:pt x="62686" y="399"/>
                  </a:cubicBezTo>
                  <a:cubicBezTo>
                    <a:pt x="62629" y="399"/>
                    <a:pt x="62572" y="371"/>
                    <a:pt x="62486" y="371"/>
                  </a:cubicBezTo>
                  <a:cubicBezTo>
                    <a:pt x="62058" y="342"/>
                    <a:pt x="61630" y="285"/>
                    <a:pt x="61202" y="257"/>
                  </a:cubicBezTo>
                  <a:cubicBezTo>
                    <a:pt x="60232" y="171"/>
                    <a:pt x="59233" y="114"/>
                    <a:pt x="58263" y="86"/>
                  </a:cubicBezTo>
                  <a:cubicBezTo>
                    <a:pt x="57151" y="29"/>
                    <a:pt x="56066" y="0"/>
                    <a:pt x="54954" y="0"/>
                  </a:cubicBezTo>
                  <a:close/>
                </a:path>
              </a:pathLst>
            </a:custGeom>
            <a:gradFill>
              <a:gsLst>
                <a:gs pos="0">
                  <a:schemeClr val="accent1"/>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4"/>
            <p:cNvSpPr/>
            <p:nvPr/>
          </p:nvSpPr>
          <p:spPr>
            <a:xfrm>
              <a:off x="5602624" y="1666179"/>
              <a:ext cx="1931561" cy="2222409"/>
            </a:xfrm>
            <a:custGeom>
              <a:avLst/>
              <a:gdLst/>
              <a:ahLst/>
              <a:cxnLst/>
              <a:rect l="l" t="t" r="r" b="b"/>
              <a:pathLst>
                <a:path w="129223" h="148681" extrusionOk="0">
                  <a:moveTo>
                    <a:pt x="54867" y="0"/>
                  </a:moveTo>
                  <a:cubicBezTo>
                    <a:pt x="54097" y="0"/>
                    <a:pt x="53327" y="0"/>
                    <a:pt x="52585" y="29"/>
                  </a:cubicBezTo>
                  <a:cubicBezTo>
                    <a:pt x="52214" y="29"/>
                    <a:pt x="51843" y="57"/>
                    <a:pt x="51472" y="86"/>
                  </a:cubicBezTo>
                  <a:cubicBezTo>
                    <a:pt x="51073" y="86"/>
                    <a:pt x="50702" y="114"/>
                    <a:pt x="50302" y="143"/>
                  </a:cubicBezTo>
                  <a:cubicBezTo>
                    <a:pt x="50017" y="143"/>
                    <a:pt x="49760" y="171"/>
                    <a:pt x="49475" y="200"/>
                  </a:cubicBezTo>
                  <a:cubicBezTo>
                    <a:pt x="49247" y="228"/>
                    <a:pt x="49047" y="228"/>
                    <a:pt x="48819" y="257"/>
                  </a:cubicBezTo>
                  <a:cubicBezTo>
                    <a:pt x="48362" y="285"/>
                    <a:pt x="47877" y="342"/>
                    <a:pt x="47392" y="371"/>
                  </a:cubicBezTo>
                  <a:cubicBezTo>
                    <a:pt x="29103" y="2311"/>
                    <a:pt x="15122" y="11413"/>
                    <a:pt x="5792" y="24880"/>
                  </a:cubicBezTo>
                  <a:cubicBezTo>
                    <a:pt x="4337" y="26934"/>
                    <a:pt x="3024" y="29074"/>
                    <a:pt x="1826" y="31328"/>
                  </a:cubicBezTo>
                  <a:cubicBezTo>
                    <a:pt x="1198" y="32498"/>
                    <a:pt x="257" y="34467"/>
                    <a:pt x="0" y="34980"/>
                  </a:cubicBezTo>
                  <a:lnTo>
                    <a:pt x="1912" y="35836"/>
                  </a:lnTo>
                  <a:cubicBezTo>
                    <a:pt x="2283" y="36065"/>
                    <a:pt x="2654" y="36350"/>
                    <a:pt x="2996" y="36664"/>
                  </a:cubicBezTo>
                  <a:cubicBezTo>
                    <a:pt x="3567" y="35437"/>
                    <a:pt x="4166" y="34267"/>
                    <a:pt x="4765" y="33097"/>
                  </a:cubicBezTo>
                  <a:cubicBezTo>
                    <a:pt x="15065" y="14009"/>
                    <a:pt x="32898" y="3481"/>
                    <a:pt x="55010" y="3481"/>
                  </a:cubicBezTo>
                  <a:cubicBezTo>
                    <a:pt x="94071" y="3481"/>
                    <a:pt x="125856" y="35266"/>
                    <a:pt x="125856" y="74326"/>
                  </a:cubicBezTo>
                  <a:cubicBezTo>
                    <a:pt x="125856" y="113415"/>
                    <a:pt x="94042" y="145200"/>
                    <a:pt x="54982" y="145200"/>
                  </a:cubicBezTo>
                  <a:cubicBezTo>
                    <a:pt x="33354" y="145200"/>
                    <a:pt x="16349" y="135727"/>
                    <a:pt x="5821" y="117752"/>
                  </a:cubicBezTo>
                  <a:cubicBezTo>
                    <a:pt x="4908" y="116154"/>
                    <a:pt x="4023" y="114499"/>
                    <a:pt x="3224" y="112816"/>
                  </a:cubicBezTo>
                  <a:cubicBezTo>
                    <a:pt x="2768" y="113158"/>
                    <a:pt x="2340" y="113358"/>
                    <a:pt x="1997" y="113387"/>
                  </a:cubicBezTo>
                  <a:lnTo>
                    <a:pt x="171" y="114385"/>
                  </a:lnTo>
                  <a:cubicBezTo>
                    <a:pt x="999" y="116183"/>
                    <a:pt x="1940" y="117952"/>
                    <a:pt x="2939" y="119664"/>
                  </a:cubicBezTo>
                  <a:cubicBezTo>
                    <a:pt x="4793" y="122802"/>
                    <a:pt x="6876" y="125770"/>
                    <a:pt x="9187" y="128537"/>
                  </a:cubicBezTo>
                  <a:lnTo>
                    <a:pt x="9244" y="128566"/>
                  </a:lnTo>
                  <a:cubicBezTo>
                    <a:pt x="18489" y="139494"/>
                    <a:pt x="31385" y="146684"/>
                    <a:pt x="47677" y="148339"/>
                  </a:cubicBezTo>
                  <a:cubicBezTo>
                    <a:pt x="48134" y="148367"/>
                    <a:pt x="48590" y="148424"/>
                    <a:pt x="49047" y="148453"/>
                  </a:cubicBezTo>
                  <a:cubicBezTo>
                    <a:pt x="49332" y="148481"/>
                    <a:pt x="49589" y="148510"/>
                    <a:pt x="49846" y="148510"/>
                  </a:cubicBezTo>
                  <a:cubicBezTo>
                    <a:pt x="50302" y="148567"/>
                    <a:pt x="50759" y="148567"/>
                    <a:pt x="51215" y="148595"/>
                  </a:cubicBezTo>
                  <a:cubicBezTo>
                    <a:pt x="51786" y="148624"/>
                    <a:pt x="52357" y="148652"/>
                    <a:pt x="52956" y="148681"/>
                  </a:cubicBezTo>
                  <a:lnTo>
                    <a:pt x="54867" y="148681"/>
                  </a:lnTo>
                  <a:cubicBezTo>
                    <a:pt x="56009" y="148681"/>
                    <a:pt x="57150" y="148652"/>
                    <a:pt x="58291" y="148595"/>
                  </a:cubicBezTo>
                  <a:cubicBezTo>
                    <a:pt x="63284" y="148367"/>
                    <a:pt x="68363" y="147625"/>
                    <a:pt x="73413" y="146313"/>
                  </a:cubicBezTo>
                  <a:cubicBezTo>
                    <a:pt x="83343" y="143773"/>
                    <a:pt x="92330" y="139294"/>
                    <a:pt x="100005" y="133416"/>
                  </a:cubicBezTo>
                  <a:cubicBezTo>
                    <a:pt x="100405" y="133102"/>
                    <a:pt x="100833" y="132789"/>
                    <a:pt x="101204" y="132475"/>
                  </a:cubicBezTo>
                  <a:cubicBezTo>
                    <a:pt x="101575" y="132189"/>
                    <a:pt x="101946" y="131876"/>
                    <a:pt x="102288" y="131590"/>
                  </a:cubicBezTo>
                  <a:cubicBezTo>
                    <a:pt x="102745" y="131248"/>
                    <a:pt x="103144" y="130877"/>
                    <a:pt x="103543" y="130535"/>
                  </a:cubicBezTo>
                  <a:cubicBezTo>
                    <a:pt x="103943" y="130192"/>
                    <a:pt x="104314" y="129878"/>
                    <a:pt x="104685" y="129536"/>
                  </a:cubicBezTo>
                  <a:cubicBezTo>
                    <a:pt x="105455" y="128851"/>
                    <a:pt x="106168" y="128138"/>
                    <a:pt x="106910" y="127453"/>
                  </a:cubicBezTo>
                  <a:cubicBezTo>
                    <a:pt x="118780" y="115783"/>
                    <a:pt x="126540" y="100319"/>
                    <a:pt x="128652" y="83599"/>
                  </a:cubicBezTo>
                  <a:cubicBezTo>
                    <a:pt x="128680" y="83228"/>
                    <a:pt x="128737" y="82829"/>
                    <a:pt x="128766" y="82429"/>
                  </a:cubicBezTo>
                  <a:cubicBezTo>
                    <a:pt x="128794" y="82287"/>
                    <a:pt x="128823" y="82115"/>
                    <a:pt x="128823" y="81944"/>
                  </a:cubicBezTo>
                  <a:cubicBezTo>
                    <a:pt x="128880" y="81516"/>
                    <a:pt x="128909" y="81088"/>
                    <a:pt x="128937" y="80689"/>
                  </a:cubicBezTo>
                  <a:cubicBezTo>
                    <a:pt x="128966" y="80632"/>
                    <a:pt x="128966" y="80575"/>
                    <a:pt x="128966" y="80489"/>
                  </a:cubicBezTo>
                  <a:cubicBezTo>
                    <a:pt x="128994" y="80118"/>
                    <a:pt x="129023" y="79747"/>
                    <a:pt x="129051" y="79376"/>
                  </a:cubicBezTo>
                  <a:cubicBezTo>
                    <a:pt x="129080" y="79005"/>
                    <a:pt x="129080" y="78606"/>
                    <a:pt x="129108" y="78235"/>
                  </a:cubicBezTo>
                  <a:cubicBezTo>
                    <a:pt x="129137" y="77722"/>
                    <a:pt x="129165" y="77151"/>
                    <a:pt x="129194" y="76609"/>
                  </a:cubicBezTo>
                  <a:cubicBezTo>
                    <a:pt x="129194" y="76381"/>
                    <a:pt x="129194" y="76152"/>
                    <a:pt x="129194" y="75924"/>
                  </a:cubicBezTo>
                  <a:cubicBezTo>
                    <a:pt x="129194" y="75410"/>
                    <a:pt x="129222" y="74925"/>
                    <a:pt x="129222" y="74412"/>
                  </a:cubicBezTo>
                  <a:lnTo>
                    <a:pt x="129222" y="74326"/>
                  </a:lnTo>
                  <a:cubicBezTo>
                    <a:pt x="129222" y="74155"/>
                    <a:pt x="129222" y="73955"/>
                    <a:pt x="129222" y="73756"/>
                  </a:cubicBezTo>
                  <a:cubicBezTo>
                    <a:pt x="129222" y="73556"/>
                    <a:pt x="129222" y="73356"/>
                    <a:pt x="129222" y="73185"/>
                  </a:cubicBezTo>
                  <a:cubicBezTo>
                    <a:pt x="129194" y="72814"/>
                    <a:pt x="129194" y="72443"/>
                    <a:pt x="129194" y="72101"/>
                  </a:cubicBezTo>
                  <a:cubicBezTo>
                    <a:pt x="129194" y="72044"/>
                    <a:pt x="129165" y="71987"/>
                    <a:pt x="129165" y="71901"/>
                  </a:cubicBezTo>
                  <a:cubicBezTo>
                    <a:pt x="129165" y="71587"/>
                    <a:pt x="129165" y="71245"/>
                    <a:pt x="129137" y="70931"/>
                  </a:cubicBezTo>
                  <a:cubicBezTo>
                    <a:pt x="129137" y="70560"/>
                    <a:pt x="129108" y="70161"/>
                    <a:pt x="129080" y="69790"/>
                  </a:cubicBezTo>
                  <a:cubicBezTo>
                    <a:pt x="129080" y="69647"/>
                    <a:pt x="129051" y="69533"/>
                    <a:pt x="129051" y="69419"/>
                  </a:cubicBezTo>
                  <a:cubicBezTo>
                    <a:pt x="129023" y="69105"/>
                    <a:pt x="129023" y="68791"/>
                    <a:pt x="128994" y="68477"/>
                  </a:cubicBezTo>
                  <a:cubicBezTo>
                    <a:pt x="128909" y="67764"/>
                    <a:pt x="128851" y="67022"/>
                    <a:pt x="128794" y="66309"/>
                  </a:cubicBezTo>
                  <a:cubicBezTo>
                    <a:pt x="128395" y="62799"/>
                    <a:pt x="127767" y="59290"/>
                    <a:pt x="126854" y="55809"/>
                  </a:cubicBezTo>
                  <a:cubicBezTo>
                    <a:pt x="125114" y="48990"/>
                    <a:pt x="122460" y="42656"/>
                    <a:pt x="119093" y="36864"/>
                  </a:cubicBezTo>
                  <a:cubicBezTo>
                    <a:pt x="118837" y="36436"/>
                    <a:pt x="118608" y="36036"/>
                    <a:pt x="118352" y="35665"/>
                  </a:cubicBezTo>
                  <a:cubicBezTo>
                    <a:pt x="117838" y="34809"/>
                    <a:pt x="117324" y="33982"/>
                    <a:pt x="116782" y="33183"/>
                  </a:cubicBezTo>
                  <a:cubicBezTo>
                    <a:pt x="116583" y="32898"/>
                    <a:pt x="116440" y="32641"/>
                    <a:pt x="116240" y="32384"/>
                  </a:cubicBezTo>
                  <a:cubicBezTo>
                    <a:pt x="116155" y="32241"/>
                    <a:pt x="116069" y="32127"/>
                    <a:pt x="115983" y="32013"/>
                  </a:cubicBezTo>
                  <a:cubicBezTo>
                    <a:pt x="115784" y="31699"/>
                    <a:pt x="115584" y="31414"/>
                    <a:pt x="115356" y="31100"/>
                  </a:cubicBezTo>
                  <a:cubicBezTo>
                    <a:pt x="114985" y="30586"/>
                    <a:pt x="114614" y="30073"/>
                    <a:pt x="114214" y="29559"/>
                  </a:cubicBezTo>
                  <a:cubicBezTo>
                    <a:pt x="114072" y="29360"/>
                    <a:pt x="113929" y="29188"/>
                    <a:pt x="113786" y="29017"/>
                  </a:cubicBezTo>
                  <a:cubicBezTo>
                    <a:pt x="113558" y="28675"/>
                    <a:pt x="113301" y="28361"/>
                    <a:pt x="113045" y="28047"/>
                  </a:cubicBezTo>
                  <a:cubicBezTo>
                    <a:pt x="112617" y="27505"/>
                    <a:pt x="112160" y="26963"/>
                    <a:pt x="111704" y="26421"/>
                  </a:cubicBezTo>
                  <a:cubicBezTo>
                    <a:pt x="111390" y="26021"/>
                    <a:pt x="111047" y="25622"/>
                    <a:pt x="110705" y="25251"/>
                  </a:cubicBezTo>
                  <a:cubicBezTo>
                    <a:pt x="110562" y="25108"/>
                    <a:pt x="110420" y="24937"/>
                    <a:pt x="110277" y="24794"/>
                  </a:cubicBezTo>
                  <a:cubicBezTo>
                    <a:pt x="109992" y="24452"/>
                    <a:pt x="109678" y="24110"/>
                    <a:pt x="109364" y="23796"/>
                  </a:cubicBezTo>
                  <a:cubicBezTo>
                    <a:pt x="109107" y="23482"/>
                    <a:pt x="108850" y="23197"/>
                    <a:pt x="108565" y="22911"/>
                  </a:cubicBezTo>
                  <a:cubicBezTo>
                    <a:pt x="108280" y="22626"/>
                    <a:pt x="107994" y="22341"/>
                    <a:pt x="107709" y="22055"/>
                  </a:cubicBezTo>
                  <a:lnTo>
                    <a:pt x="107167" y="21513"/>
                  </a:lnTo>
                  <a:cubicBezTo>
                    <a:pt x="106967" y="21285"/>
                    <a:pt x="106739" y="21085"/>
                    <a:pt x="106511" y="20886"/>
                  </a:cubicBezTo>
                  <a:cubicBezTo>
                    <a:pt x="105940" y="20286"/>
                    <a:pt x="105312" y="19716"/>
                    <a:pt x="104713" y="19174"/>
                  </a:cubicBezTo>
                  <a:cubicBezTo>
                    <a:pt x="104314" y="18831"/>
                    <a:pt x="103943" y="18517"/>
                    <a:pt x="103572" y="18175"/>
                  </a:cubicBezTo>
                  <a:cubicBezTo>
                    <a:pt x="92559" y="8645"/>
                    <a:pt x="78835" y="2454"/>
                    <a:pt x="64198" y="571"/>
                  </a:cubicBezTo>
                  <a:cubicBezTo>
                    <a:pt x="64159" y="571"/>
                    <a:pt x="64121" y="558"/>
                    <a:pt x="64092" y="558"/>
                  </a:cubicBezTo>
                  <a:cubicBezTo>
                    <a:pt x="64077" y="558"/>
                    <a:pt x="64064" y="561"/>
                    <a:pt x="64055" y="571"/>
                  </a:cubicBezTo>
                  <a:cubicBezTo>
                    <a:pt x="63598" y="514"/>
                    <a:pt x="63113" y="457"/>
                    <a:pt x="62657" y="399"/>
                  </a:cubicBezTo>
                  <a:cubicBezTo>
                    <a:pt x="62600" y="399"/>
                    <a:pt x="62543" y="371"/>
                    <a:pt x="62457" y="371"/>
                  </a:cubicBezTo>
                  <a:cubicBezTo>
                    <a:pt x="62029" y="342"/>
                    <a:pt x="61601" y="285"/>
                    <a:pt x="61173" y="257"/>
                  </a:cubicBezTo>
                  <a:cubicBezTo>
                    <a:pt x="60203" y="171"/>
                    <a:pt x="59204" y="114"/>
                    <a:pt x="58234" y="86"/>
                  </a:cubicBezTo>
                  <a:cubicBezTo>
                    <a:pt x="57122" y="29"/>
                    <a:pt x="56037" y="0"/>
                    <a:pt x="54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4"/>
            <p:cNvSpPr/>
            <p:nvPr/>
          </p:nvSpPr>
          <p:spPr>
            <a:xfrm>
              <a:off x="5145006" y="2038073"/>
              <a:ext cx="544209" cy="1416365"/>
            </a:xfrm>
            <a:custGeom>
              <a:avLst/>
              <a:gdLst/>
              <a:ahLst/>
              <a:cxnLst/>
              <a:rect l="l" t="t" r="r" b="b"/>
              <a:pathLst>
                <a:path w="36408" h="94756" extrusionOk="0">
                  <a:moveTo>
                    <a:pt x="36407" y="0"/>
                  </a:moveTo>
                  <a:cubicBezTo>
                    <a:pt x="33982" y="1940"/>
                    <a:pt x="29987" y="5050"/>
                    <a:pt x="27477" y="6591"/>
                  </a:cubicBezTo>
                  <a:cubicBezTo>
                    <a:pt x="27334" y="6677"/>
                    <a:pt x="27191" y="6762"/>
                    <a:pt x="27020" y="6848"/>
                  </a:cubicBezTo>
                  <a:cubicBezTo>
                    <a:pt x="26193" y="7361"/>
                    <a:pt x="25337" y="7875"/>
                    <a:pt x="24424" y="8446"/>
                  </a:cubicBezTo>
                  <a:cubicBezTo>
                    <a:pt x="14637" y="14380"/>
                    <a:pt x="314" y="24138"/>
                    <a:pt x="0" y="49732"/>
                  </a:cubicBezTo>
                  <a:cubicBezTo>
                    <a:pt x="0" y="50017"/>
                    <a:pt x="0" y="50302"/>
                    <a:pt x="0" y="50616"/>
                  </a:cubicBezTo>
                  <a:cubicBezTo>
                    <a:pt x="0" y="63199"/>
                    <a:pt x="3481" y="72215"/>
                    <a:pt x="8217" y="78663"/>
                  </a:cubicBezTo>
                  <a:cubicBezTo>
                    <a:pt x="18011" y="92016"/>
                    <a:pt x="33117" y="94317"/>
                    <a:pt x="33551" y="94752"/>
                  </a:cubicBezTo>
                  <a:lnTo>
                    <a:pt x="33551" y="94752"/>
                  </a:lnTo>
                  <a:cubicBezTo>
                    <a:pt x="33544" y="94745"/>
                    <a:pt x="33525" y="94721"/>
                    <a:pt x="33525" y="94698"/>
                  </a:cubicBezTo>
                  <a:cubicBezTo>
                    <a:pt x="32527" y="93015"/>
                    <a:pt x="31614" y="91274"/>
                    <a:pt x="30786" y="89505"/>
                  </a:cubicBezTo>
                  <a:cubicBezTo>
                    <a:pt x="30758" y="89477"/>
                    <a:pt x="28332" y="89534"/>
                    <a:pt x="25165" y="88193"/>
                  </a:cubicBezTo>
                  <a:cubicBezTo>
                    <a:pt x="17661" y="84997"/>
                    <a:pt x="3567" y="78578"/>
                    <a:pt x="3567" y="49132"/>
                  </a:cubicBezTo>
                  <a:cubicBezTo>
                    <a:pt x="3567" y="23967"/>
                    <a:pt x="14466" y="18118"/>
                    <a:pt x="24880" y="11099"/>
                  </a:cubicBezTo>
                  <a:cubicBezTo>
                    <a:pt x="26092" y="10260"/>
                    <a:pt x="27760" y="9802"/>
                    <a:pt x="29046" y="9802"/>
                  </a:cubicBezTo>
                  <a:cubicBezTo>
                    <a:pt x="29335" y="9802"/>
                    <a:pt x="29604" y="9825"/>
                    <a:pt x="29845" y="9872"/>
                  </a:cubicBezTo>
                  <a:lnTo>
                    <a:pt x="29902" y="9901"/>
                  </a:lnTo>
                  <a:lnTo>
                    <a:pt x="30073" y="9929"/>
                  </a:lnTo>
                  <a:cubicBezTo>
                    <a:pt x="30273" y="9986"/>
                    <a:pt x="30472" y="10043"/>
                    <a:pt x="30615" y="10100"/>
                  </a:cubicBezTo>
                  <a:cubicBezTo>
                    <a:pt x="31186" y="8845"/>
                    <a:pt x="31813" y="7618"/>
                    <a:pt x="32441" y="6448"/>
                  </a:cubicBezTo>
                  <a:cubicBezTo>
                    <a:pt x="33639" y="4194"/>
                    <a:pt x="34952" y="2054"/>
                    <a:pt x="36407" y="0"/>
                  </a:cubicBezTo>
                  <a:close/>
                  <a:moveTo>
                    <a:pt x="33551" y="94752"/>
                  </a:moveTo>
                  <a:lnTo>
                    <a:pt x="33551" y="94752"/>
                  </a:lnTo>
                  <a:cubicBezTo>
                    <a:pt x="33553" y="94754"/>
                    <a:pt x="33554" y="94755"/>
                    <a:pt x="33554" y="94755"/>
                  </a:cubicBezTo>
                  <a:cubicBezTo>
                    <a:pt x="33553" y="94754"/>
                    <a:pt x="33552" y="94753"/>
                    <a:pt x="33551" y="94752"/>
                  </a:cubicBezTo>
                  <a:close/>
                </a:path>
              </a:pathLst>
            </a:custGeom>
            <a:gradFill>
              <a:gsLst>
                <a:gs pos="0">
                  <a:schemeClr val="accent2"/>
                </a:gs>
                <a:gs pos="50000">
                  <a:srgbClr val="83B0E7">
                    <a:alpha val="44705"/>
                  </a:srgbClr>
                </a:gs>
                <a:gs pos="100000">
                  <a:srgbClr val="4E8DDB"/>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4"/>
            <p:cNvSpPr/>
            <p:nvPr/>
          </p:nvSpPr>
          <p:spPr>
            <a:xfrm>
              <a:off x="5827237" y="1878057"/>
              <a:ext cx="1548157" cy="847015"/>
            </a:xfrm>
            <a:custGeom>
              <a:avLst/>
              <a:gdLst/>
              <a:ahLst/>
              <a:cxnLst/>
              <a:rect l="l" t="t" r="r" b="b"/>
              <a:pathLst>
                <a:path w="103573" h="56666" extrusionOk="0">
                  <a:moveTo>
                    <a:pt x="43540" y="1"/>
                  </a:moveTo>
                  <a:cubicBezTo>
                    <a:pt x="31785" y="1"/>
                    <a:pt x="21314" y="3710"/>
                    <a:pt x="13239" y="10757"/>
                  </a:cubicBezTo>
                  <a:cubicBezTo>
                    <a:pt x="13068" y="10900"/>
                    <a:pt x="12897" y="11043"/>
                    <a:pt x="12726" y="11214"/>
                  </a:cubicBezTo>
                  <a:lnTo>
                    <a:pt x="12554" y="11328"/>
                  </a:lnTo>
                  <a:cubicBezTo>
                    <a:pt x="8760" y="14809"/>
                    <a:pt x="5478" y="19032"/>
                    <a:pt x="2853" y="23939"/>
                  </a:cubicBezTo>
                  <a:lnTo>
                    <a:pt x="2597" y="24396"/>
                  </a:lnTo>
                  <a:cubicBezTo>
                    <a:pt x="0" y="29360"/>
                    <a:pt x="200" y="35381"/>
                    <a:pt x="3167" y="40516"/>
                  </a:cubicBezTo>
                  <a:cubicBezTo>
                    <a:pt x="5079" y="43798"/>
                    <a:pt x="6449" y="48192"/>
                    <a:pt x="7105" y="53156"/>
                  </a:cubicBezTo>
                  <a:lnTo>
                    <a:pt x="7133" y="53384"/>
                  </a:lnTo>
                  <a:cubicBezTo>
                    <a:pt x="7190" y="53841"/>
                    <a:pt x="7247" y="54297"/>
                    <a:pt x="7305" y="54783"/>
                  </a:cubicBezTo>
                  <a:cubicBezTo>
                    <a:pt x="7704" y="55895"/>
                    <a:pt x="8760" y="56666"/>
                    <a:pt x="9958" y="56666"/>
                  </a:cubicBezTo>
                  <a:lnTo>
                    <a:pt x="100862" y="56666"/>
                  </a:lnTo>
                  <a:cubicBezTo>
                    <a:pt x="102146" y="56666"/>
                    <a:pt x="103230" y="55810"/>
                    <a:pt x="103572" y="54611"/>
                  </a:cubicBezTo>
                  <a:cubicBezTo>
                    <a:pt x="103572" y="54497"/>
                    <a:pt x="103515" y="54126"/>
                    <a:pt x="103515" y="54126"/>
                  </a:cubicBezTo>
                  <a:lnTo>
                    <a:pt x="103515" y="54098"/>
                  </a:lnTo>
                  <a:cubicBezTo>
                    <a:pt x="103458" y="53442"/>
                    <a:pt x="103372" y="52757"/>
                    <a:pt x="103287" y="52072"/>
                  </a:cubicBezTo>
                  <a:cubicBezTo>
                    <a:pt x="99207" y="22370"/>
                    <a:pt x="73528" y="1"/>
                    <a:pt x="43540" y="1"/>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4"/>
            <p:cNvSpPr/>
            <p:nvPr/>
          </p:nvSpPr>
          <p:spPr>
            <a:xfrm>
              <a:off x="5827237" y="2837656"/>
              <a:ext cx="1548157" cy="846582"/>
            </a:xfrm>
            <a:custGeom>
              <a:avLst/>
              <a:gdLst/>
              <a:ahLst/>
              <a:cxnLst/>
              <a:rect l="l" t="t" r="r" b="b"/>
              <a:pathLst>
                <a:path w="103573" h="56637" extrusionOk="0">
                  <a:moveTo>
                    <a:pt x="9958" y="0"/>
                  </a:moveTo>
                  <a:cubicBezTo>
                    <a:pt x="8760" y="0"/>
                    <a:pt x="7704" y="770"/>
                    <a:pt x="7305" y="1883"/>
                  </a:cubicBezTo>
                  <a:cubicBezTo>
                    <a:pt x="7247" y="2340"/>
                    <a:pt x="7190" y="2825"/>
                    <a:pt x="7133" y="3281"/>
                  </a:cubicBezTo>
                  <a:lnTo>
                    <a:pt x="7105" y="3481"/>
                  </a:lnTo>
                  <a:cubicBezTo>
                    <a:pt x="6449" y="8474"/>
                    <a:pt x="5079" y="12840"/>
                    <a:pt x="3167" y="16149"/>
                  </a:cubicBezTo>
                  <a:cubicBezTo>
                    <a:pt x="200" y="21257"/>
                    <a:pt x="0" y="27277"/>
                    <a:pt x="2597" y="32241"/>
                  </a:cubicBezTo>
                  <a:lnTo>
                    <a:pt x="2853" y="32726"/>
                  </a:lnTo>
                  <a:cubicBezTo>
                    <a:pt x="5478" y="37605"/>
                    <a:pt x="8760" y="41857"/>
                    <a:pt x="12554" y="45309"/>
                  </a:cubicBezTo>
                  <a:lnTo>
                    <a:pt x="12726" y="45452"/>
                  </a:lnTo>
                  <a:cubicBezTo>
                    <a:pt x="12897" y="45594"/>
                    <a:pt x="13068" y="45766"/>
                    <a:pt x="13239" y="45908"/>
                  </a:cubicBezTo>
                  <a:cubicBezTo>
                    <a:pt x="21314" y="52956"/>
                    <a:pt x="31785" y="56636"/>
                    <a:pt x="43540" y="56636"/>
                  </a:cubicBezTo>
                  <a:cubicBezTo>
                    <a:pt x="73528" y="56636"/>
                    <a:pt x="99207" y="34267"/>
                    <a:pt x="103287" y="4594"/>
                  </a:cubicBezTo>
                  <a:cubicBezTo>
                    <a:pt x="103372" y="3909"/>
                    <a:pt x="103458" y="3224"/>
                    <a:pt x="103515" y="2539"/>
                  </a:cubicBezTo>
                  <a:lnTo>
                    <a:pt x="103515" y="2511"/>
                  </a:lnTo>
                  <a:cubicBezTo>
                    <a:pt x="103515" y="2511"/>
                    <a:pt x="103572" y="2140"/>
                    <a:pt x="103572" y="2054"/>
                  </a:cubicBezTo>
                  <a:cubicBezTo>
                    <a:pt x="103230" y="856"/>
                    <a:pt x="102146" y="0"/>
                    <a:pt x="100862" y="0"/>
                  </a:cubicBezTo>
                  <a:close/>
                </a:path>
              </a:pathLst>
            </a:custGeom>
            <a:solidFill>
              <a:srgbClr val="EB504F">
                <a:alpha val="40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 name="Google Shape;1251;p64"/>
            <p:cNvGrpSpPr/>
            <p:nvPr/>
          </p:nvGrpSpPr>
          <p:grpSpPr>
            <a:xfrm rot="765376">
              <a:off x="6288200" y="2126059"/>
              <a:ext cx="1943859" cy="1829394"/>
              <a:chOff x="5939917" y="2159560"/>
              <a:chExt cx="1943895" cy="1829428"/>
            </a:xfrm>
          </p:grpSpPr>
          <p:sp>
            <p:nvSpPr>
              <p:cNvPr id="1252" name="Google Shape;1252;p64"/>
              <p:cNvSpPr/>
              <p:nvPr/>
            </p:nvSpPr>
            <p:spPr>
              <a:xfrm rot="-9868476" flipH="1">
                <a:off x="6593490" y="2572549"/>
                <a:ext cx="1183713" cy="957947"/>
              </a:xfrm>
              <a:custGeom>
                <a:avLst/>
                <a:gdLst/>
                <a:ahLst/>
                <a:cxnLst/>
                <a:rect l="l" t="t" r="r" b="b"/>
                <a:pathLst>
                  <a:path w="66493" h="53811" extrusionOk="0">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4"/>
              <p:cNvSpPr/>
              <p:nvPr/>
            </p:nvSpPr>
            <p:spPr>
              <a:xfrm rot="-9868476" flipH="1">
                <a:off x="7138322" y="2474815"/>
                <a:ext cx="511952" cy="318960"/>
              </a:xfrm>
              <a:custGeom>
                <a:avLst/>
                <a:gdLst/>
                <a:ahLst/>
                <a:cxnLst/>
                <a:rect l="l" t="t" r="r" b="b"/>
                <a:pathLst>
                  <a:path w="28758" h="17917" extrusionOk="0">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4"/>
              <p:cNvSpPr/>
              <p:nvPr/>
            </p:nvSpPr>
            <p:spPr>
              <a:xfrm rot="-9868476" flipH="1">
                <a:off x="7151234" y="2520391"/>
                <a:ext cx="523096" cy="316877"/>
              </a:xfrm>
              <a:custGeom>
                <a:avLst/>
                <a:gdLst/>
                <a:ahLst/>
                <a:cxnLst/>
                <a:rect l="l" t="t" r="r" b="b"/>
                <a:pathLst>
                  <a:path w="29384" h="17800" extrusionOk="0">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4"/>
              <p:cNvSpPr/>
              <p:nvPr/>
            </p:nvSpPr>
            <p:spPr>
              <a:xfrm rot="-9868476" flipH="1">
                <a:off x="7160352" y="2600623"/>
                <a:ext cx="537978" cy="287129"/>
              </a:xfrm>
              <a:custGeom>
                <a:avLst/>
                <a:gdLst/>
                <a:ahLst/>
                <a:cxnLst/>
                <a:rect l="l" t="t" r="r" b="b"/>
                <a:pathLst>
                  <a:path w="30220" h="16129" extrusionOk="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4"/>
              <p:cNvSpPr/>
              <p:nvPr/>
            </p:nvSpPr>
            <p:spPr>
              <a:xfrm rot="-9868476" flipH="1">
                <a:off x="7169523" y="2806664"/>
                <a:ext cx="621595" cy="216153"/>
              </a:xfrm>
              <a:custGeom>
                <a:avLst/>
                <a:gdLst/>
                <a:ahLst/>
                <a:cxnLst/>
                <a:rect l="l" t="t" r="r" b="b"/>
                <a:pathLst>
                  <a:path w="34917" h="12142" extrusionOk="0">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4"/>
              <p:cNvSpPr/>
              <p:nvPr/>
            </p:nvSpPr>
            <p:spPr>
              <a:xfrm rot="-9868476" flipH="1">
                <a:off x="7171426" y="2855915"/>
                <a:ext cx="640180" cy="210634"/>
              </a:xfrm>
              <a:custGeom>
                <a:avLst/>
                <a:gdLst/>
                <a:ahLst/>
                <a:cxnLst/>
                <a:rect l="l" t="t" r="r" b="b"/>
                <a:pathLst>
                  <a:path w="35961" h="11832" extrusionOk="0">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4"/>
              <p:cNvSpPr/>
              <p:nvPr/>
            </p:nvSpPr>
            <p:spPr>
              <a:xfrm rot="-9868476" flipH="1">
                <a:off x="7098554" y="2446892"/>
                <a:ext cx="511970" cy="293058"/>
              </a:xfrm>
              <a:custGeom>
                <a:avLst/>
                <a:gdLst/>
                <a:ahLst/>
                <a:cxnLst/>
                <a:rect l="l" t="t" r="r" b="b"/>
                <a:pathLst>
                  <a:path w="28759" h="16462" extrusionOk="0">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4"/>
              <p:cNvSpPr/>
              <p:nvPr/>
            </p:nvSpPr>
            <p:spPr>
              <a:xfrm rot="-9868476" flipH="1">
                <a:off x="7169252" y="2904733"/>
                <a:ext cx="598363" cy="192387"/>
              </a:xfrm>
              <a:custGeom>
                <a:avLst/>
                <a:gdLst/>
                <a:ahLst/>
                <a:cxnLst/>
                <a:rect l="l" t="t" r="r" b="b"/>
                <a:pathLst>
                  <a:path w="33612" h="10807" extrusionOk="0">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4"/>
              <p:cNvSpPr/>
              <p:nvPr/>
            </p:nvSpPr>
            <p:spPr>
              <a:xfrm rot="-9868476" flipH="1">
                <a:off x="6036150" y="2398188"/>
                <a:ext cx="720076" cy="104765"/>
              </a:xfrm>
              <a:custGeom>
                <a:avLst/>
                <a:gdLst/>
                <a:ahLst/>
                <a:cxnLst/>
                <a:rect l="l" t="t" r="r" b="b"/>
                <a:pathLst>
                  <a:path w="40449" h="5885" extrusionOk="0">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4"/>
              <p:cNvSpPr/>
              <p:nvPr/>
            </p:nvSpPr>
            <p:spPr>
              <a:xfrm rot="-9868476" flipH="1">
                <a:off x="6084006" y="2604475"/>
                <a:ext cx="328003" cy="78614"/>
              </a:xfrm>
              <a:custGeom>
                <a:avLst/>
                <a:gdLst/>
                <a:ahLst/>
                <a:cxnLst/>
                <a:rect l="l" t="t" r="r" b="b"/>
                <a:pathLst>
                  <a:path w="18425" h="4416" extrusionOk="0">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4"/>
              <p:cNvSpPr/>
              <p:nvPr/>
            </p:nvSpPr>
            <p:spPr>
              <a:xfrm rot="-9868476" flipH="1">
                <a:off x="6629304" y="3187515"/>
                <a:ext cx="114289" cy="268544"/>
              </a:xfrm>
              <a:custGeom>
                <a:avLst/>
                <a:gdLst/>
                <a:ahLst/>
                <a:cxnLst/>
                <a:rect l="l" t="t" r="r" b="b"/>
                <a:pathLst>
                  <a:path w="6420" h="15085" extrusionOk="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4"/>
              <p:cNvSpPr/>
              <p:nvPr/>
            </p:nvSpPr>
            <p:spPr>
              <a:xfrm rot="-9868476" flipH="1">
                <a:off x="6835022" y="3029182"/>
                <a:ext cx="112438" cy="360510"/>
              </a:xfrm>
              <a:custGeom>
                <a:avLst/>
                <a:gdLst/>
                <a:ahLst/>
                <a:cxnLst/>
                <a:rect l="l" t="t" r="r" b="b"/>
                <a:pathLst>
                  <a:path w="6316" h="20251" extrusionOk="0">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4"/>
              <p:cNvSpPr/>
              <p:nvPr/>
            </p:nvSpPr>
            <p:spPr>
              <a:xfrm rot="-9868476" flipH="1">
                <a:off x="6681050" y="2431247"/>
                <a:ext cx="276893" cy="347657"/>
              </a:xfrm>
              <a:custGeom>
                <a:avLst/>
                <a:gdLst/>
                <a:ahLst/>
                <a:cxnLst/>
                <a:rect l="l" t="t" r="r" b="b"/>
                <a:pathLst>
                  <a:path w="15554" h="19529" extrusionOk="0">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4"/>
              <p:cNvSpPr/>
              <p:nvPr/>
            </p:nvSpPr>
            <p:spPr>
              <a:xfrm rot="-9868476" flipH="1">
                <a:off x="6091045" y="2670284"/>
                <a:ext cx="1002541" cy="203495"/>
              </a:xfrm>
              <a:custGeom>
                <a:avLst/>
                <a:gdLst/>
                <a:ahLst/>
                <a:cxnLst/>
                <a:rect l="l" t="t" r="r" b="b"/>
                <a:pathLst>
                  <a:path w="56316" h="11431" extrusionOk="0">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4"/>
              <p:cNvSpPr/>
              <p:nvPr/>
            </p:nvSpPr>
            <p:spPr>
              <a:xfrm rot="-9868476" flipH="1">
                <a:off x="6404532" y="2851532"/>
                <a:ext cx="519393" cy="725666"/>
              </a:xfrm>
              <a:custGeom>
                <a:avLst/>
                <a:gdLst/>
                <a:ahLst/>
                <a:cxnLst/>
                <a:rect l="l" t="t" r="r" b="b"/>
                <a:pathLst>
                  <a:path w="29176" h="40763" extrusionOk="0">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4"/>
              <p:cNvSpPr/>
              <p:nvPr/>
            </p:nvSpPr>
            <p:spPr>
              <a:xfrm rot="-9868476" flipH="1">
                <a:off x="5976371" y="2345079"/>
                <a:ext cx="1157704" cy="430205"/>
              </a:xfrm>
              <a:custGeom>
                <a:avLst/>
                <a:gdLst/>
                <a:ahLst/>
                <a:cxnLst/>
                <a:rect l="l" t="t" r="r" b="b"/>
                <a:pathLst>
                  <a:path w="65032" h="24166" extrusionOk="0">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4"/>
              <p:cNvSpPr/>
              <p:nvPr/>
            </p:nvSpPr>
            <p:spPr>
              <a:xfrm rot="-9868476" flipH="1">
                <a:off x="6183488" y="2225024"/>
                <a:ext cx="511952" cy="167250"/>
              </a:xfrm>
              <a:custGeom>
                <a:avLst/>
                <a:gdLst/>
                <a:ahLst/>
                <a:cxnLst/>
                <a:rect l="l" t="t" r="r" b="b"/>
                <a:pathLst>
                  <a:path w="28758" h="9395" extrusionOk="0">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4"/>
              <p:cNvSpPr/>
              <p:nvPr/>
            </p:nvSpPr>
            <p:spPr>
              <a:xfrm rot="-9868476" flipH="1">
                <a:off x="6371066" y="2773819"/>
                <a:ext cx="583498" cy="512895"/>
              </a:xfrm>
              <a:custGeom>
                <a:avLst/>
                <a:gdLst/>
                <a:ahLst/>
                <a:cxnLst/>
                <a:rect l="l" t="t" r="r" b="b"/>
                <a:pathLst>
                  <a:path w="32777" h="28811" extrusionOk="0">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4"/>
              <p:cNvSpPr/>
              <p:nvPr/>
            </p:nvSpPr>
            <p:spPr>
              <a:xfrm rot="-9868476" flipH="1">
                <a:off x="6330176" y="2774414"/>
                <a:ext cx="631813" cy="229522"/>
              </a:xfrm>
              <a:custGeom>
                <a:avLst/>
                <a:gdLst/>
                <a:ahLst/>
                <a:cxnLst/>
                <a:rect l="l" t="t" r="r" b="b"/>
                <a:pathLst>
                  <a:path w="35491" h="12893" extrusionOk="0">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4"/>
              <p:cNvSpPr/>
              <p:nvPr/>
            </p:nvSpPr>
            <p:spPr>
              <a:xfrm rot="-9868476" flipH="1">
                <a:off x="6417964" y="2642725"/>
                <a:ext cx="685700" cy="208338"/>
              </a:xfrm>
              <a:custGeom>
                <a:avLst/>
                <a:gdLst/>
                <a:ahLst/>
                <a:cxnLst/>
                <a:rect l="l" t="t" r="r" b="b"/>
                <a:pathLst>
                  <a:path w="38518" h="11703" extrusionOk="0">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4"/>
              <p:cNvSpPr/>
              <p:nvPr/>
            </p:nvSpPr>
            <p:spPr>
              <a:xfrm rot="-9868476" flipH="1">
                <a:off x="6175073" y="3272098"/>
                <a:ext cx="590940" cy="518717"/>
              </a:xfrm>
              <a:custGeom>
                <a:avLst/>
                <a:gdLst/>
                <a:ahLst/>
                <a:cxnLst/>
                <a:rect l="l" t="t" r="r" b="b"/>
                <a:pathLst>
                  <a:path w="33195" h="29138" extrusionOk="0">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4"/>
              <p:cNvSpPr/>
              <p:nvPr/>
            </p:nvSpPr>
            <p:spPr>
              <a:xfrm rot="-9868476" flipH="1">
                <a:off x="6162406" y="3213809"/>
                <a:ext cx="242518" cy="283391"/>
              </a:xfrm>
              <a:custGeom>
                <a:avLst/>
                <a:gdLst/>
                <a:ahLst/>
                <a:cxnLst/>
                <a:rect l="l" t="t" r="r" b="b"/>
                <a:pathLst>
                  <a:path w="13623" h="15919" extrusionOk="0">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4"/>
              <p:cNvSpPr/>
              <p:nvPr/>
            </p:nvSpPr>
            <p:spPr>
              <a:xfrm rot="-9868476" flipH="1">
                <a:off x="6484960" y="2418059"/>
                <a:ext cx="271321" cy="167393"/>
              </a:xfrm>
              <a:custGeom>
                <a:avLst/>
                <a:gdLst/>
                <a:ahLst/>
                <a:cxnLst/>
                <a:rect l="l" t="t" r="r" b="b"/>
                <a:pathLst>
                  <a:path w="15241" h="9403" extrusionOk="0">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4"/>
              <p:cNvSpPr/>
              <p:nvPr/>
            </p:nvSpPr>
            <p:spPr>
              <a:xfrm rot="-9868476" flipH="1">
                <a:off x="6671752" y="2460154"/>
                <a:ext cx="304754" cy="270396"/>
              </a:xfrm>
              <a:custGeom>
                <a:avLst/>
                <a:gdLst/>
                <a:ahLst/>
                <a:cxnLst/>
                <a:rect l="l" t="t" r="r" b="b"/>
                <a:pathLst>
                  <a:path w="17119" h="15189" extrusionOk="0">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4"/>
              <p:cNvSpPr/>
              <p:nvPr/>
            </p:nvSpPr>
            <p:spPr>
              <a:xfrm rot="-9868476" flipH="1">
                <a:off x="6851201" y="3027293"/>
                <a:ext cx="94778" cy="509175"/>
              </a:xfrm>
              <a:custGeom>
                <a:avLst/>
                <a:gdLst/>
                <a:ahLst/>
                <a:cxnLst/>
                <a:rect l="l" t="t" r="r" b="b"/>
                <a:pathLst>
                  <a:path w="5324" h="28602" extrusionOk="0">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4"/>
              <p:cNvSpPr/>
              <p:nvPr/>
            </p:nvSpPr>
            <p:spPr>
              <a:xfrm rot="-9868476" flipH="1">
                <a:off x="6184613" y="2745608"/>
                <a:ext cx="873387" cy="701508"/>
              </a:xfrm>
              <a:custGeom>
                <a:avLst/>
                <a:gdLst/>
                <a:ahLst/>
                <a:cxnLst/>
                <a:rect l="l" t="t" r="r" b="b"/>
                <a:pathLst>
                  <a:path w="49061" h="39406" extrusionOk="0">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4"/>
              <p:cNvSpPr/>
              <p:nvPr/>
            </p:nvSpPr>
            <p:spPr>
              <a:xfrm rot="-9868476" flipH="1">
                <a:off x="6174324" y="2489058"/>
                <a:ext cx="1114961" cy="301086"/>
              </a:xfrm>
              <a:custGeom>
                <a:avLst/>
                <a:gdLst/>
                <a:ahLst/>
                <a:cxnLst/>
                <a:rect l="l" t="t" r="r" b="b"/>
                <a:pathLst>
                  <a:path w="62631" h="16913" extrusionOk="0">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4"/>
              <p:cNvSpPr/>
              <p:nvPr/>
            </p:nvSpPr>
            <p:spPr>
              <a:xfrm rot="-9868476" flipH="1">
                <a:off x="6268205" y="2811486"/>
                <a:ext cx="624390" cy="1114267"/>
              </a:xfrm>
              <a:custGeom>
                <a:avLst/>
                <a:gdLst/>
                <a:ahLst/>
                <a:cxnLst/>
                <a:rect l="l" t="t" r="r" b="b"/>
                <a:pathLst>
                  <a:path w="35074" h="62592" extrusionOk="0">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4"/>
              <p:cNvSpPr/>
              <p:nvPr/>
            </p:nvSpPr>
            <p:spPr>
              <a:xfrm rot="-9868476" flipH="1">
                <a:off x="6399863" y="3444730"/>
                <a:ext cx="309418" cy="509175"/>
              </a:xfrm>
              <a:custGeom>
                <a:avLst/>
                <a:gdLst/>
                <a:ahLst/>
                <a:cxnLst/>
                <a:rect l="l" t="t" r="r" b="b"/>
                <a:pathLst>
                  <a:path w="17381" h="28602" extrusionOk="0">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4"/>
              <p:cNvSpPr/>
              <p:nvPr/>
            </p:nvSpPr>
            <p:spPr>
              <a:xfrm rot="-9868476" flipH="1">
                <a:off x="6265070" y="2705412"/>
                <a:ext cx="810208" cy="152386"/>
              </a:xfrm>
              <a:custGeom>
                <a:avLst/>
                <a:gdLst/>
                <a:ahLst/>
                <a:cxnLst/>
                <a:rect l="l" t="t" r="r" b="b"/>
                <a:pathLst>
                  <a:path w="45512" h="8560" extrusionOk="0">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4"/>
              <p:cNvSpPr/>
              <p:nvPr/>
            </p:nvSpPr>
            <p:spPr>
              <a:xfrm rot="-9868476" flipH="1">
                <a:off x="6339065" y="2832813"/>
                <a:ext cx="640180" cy="320562"/>
              </a:xfrm>
              <a:custGeom>
                <a:avLst/>
                <a:gdLst/>
                <a:ahLst/>
                <a:cxnLst/>
                <a:rect l="l" t="t" r="r" b="b"/>
                <a:pathLst>
                  <a:path w="35961" h="18007" extrusionOk="0">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 name="Google Shape;1283;p64"/>
            <p:cNvSpPr/>
            <p:nvPr/>
          </p:nvSpPr>
          <p:spPr>
            <a:xfrm rot="-185134">
              <a:off x="5663759" y="2488540"/>
              <a:ext cx="238640" cy="616693"/>
            </a:xfrm>
            <a:custGeom>
              <a:avLst/>
              <a:gdLst/>
              <a:ahLst/>
              <a:cxnLst/>
              <a:rect l="l" t="t" r="r" b="b"/>
              <a:pathLst>
                <a:path w="20972" h="45938" extrusionOk="0">
                  <a:moveTo>
                    <a:pt x="10501" y="1"/>
                  </a:moveTo>
                  <a:cubicBezTo>
                    <a:pt x="4680" y="1"/>
                    <a:pt x="1" y="10272"/>
                    <a:pt x="1" y="22969"/>
                  </a:cubicBezTo>
                  <a:cubicBezTo>
                    <a:pt x="1" y="35666"/>
                    <a:pt x="4680" y="45938"/>
                    <a:pt x="10501" y="45938"/>
                  </a:cubicBezTo>
                  <a:lnTo>
                    <a:pt x="10700" y="45938"/>
                  </a:lnTo>
                  <a:cubicBezTo>
                    <a:pt x="16378" y="45709"/>
                    <a:pt x="20972" y="35523"/>
                    <a:pt x="20972" y="22969"/>
                  </a:cubicBezTo>
                  <a:cubicBezTo>
                    <a:pt x="20972" y="10643"/>
                    <a:pt x="16549" y="571"/>
                    <a:pt x="10986" y="29"/>
                  </a:cubicBezTo>
                  <a:cubicBezTo>
                    <a:pt x="10814" y="1"/>
                    <a:pt x="10643" y="1"/>
                    <a:pt x="10501" y="1"/>
                  </a:cubicBezTo>
                  <a:close/>
                </a:path>
              </a:pathLst>
            </a:custGeom>
            <a:gradFill>
              <a:gsLst>
                <a:gs pos="0">
                  <a:srgbClr val="B8D3F3"/>
                </a:gs>
                <a:gs pos="100000">
                  <a:srgbClr val="4E8DDB"/>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4"/>
            <p:cNvSpPr/>
            <p:nvPr/>
          </p:nvSpPr>
          <p:spPr>
            <a:xfrm rot="-1018603">
              <a:off x="5742511" y="3364193"/>
              <a:ext cx="2213943" cy="584699"/>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4"/>
            <p:cNvSpPr/>
            <p:nvPr/>
          </p:nvSpPr>
          <p:spPr>
            <a:xfrm rot="-10068380" flipH="1">
              <a:off x="5696138" y="1574104"/>
              <a:ext cx="2214058" cy="584730"/>
            </a:xfrm>
            <a:custGeom>
              <a:avLst/>
              <a:gdLst/>
              <a:ahLst/>
              <a:cxnLst/>
              <a:rect l="l" t="t" r="r" b="b"/>
              <a:pathLst>
                <a:path w="124374" h="32847" extrusionOk="0">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64"/>
          <p:cNvSpPr txBox="1">
            <a:spLocks noGrp="1"/>
          </p:cNvSpPr>
          <p:nvPr>
            <p:ph type="body" idx="1"/>
          </p:nvPr>
        </p:nvSpPr>
        <p:spPr>
          <a:xfrm>
            <a:off x="79634" y="1399968"/>
            <a:ext cx="8499184" cy="3144902"/>
          </a:xfrm>
          <a:prstGeom prst="rect">
            <a:avLst/>
          </a:prstGeom>
        </p:spPr>
        <p:txBody>
          <a:bodyPr spcFirstLastPara="1" wrap="square" lIns="91425" tIns="91425" rIns="91425" bIns="91425" anchor="t" anchorCtr="0">
            <a:noAutofit/>
          </a:bodyPr>
          <a:lstStyle/>
          <a:p>
            <a:pPr marL="323850" indent="-171450" algn="just">
              <a:spcBef>
                <a:spcPts val="1000"/>
              </a:spcBef>
              <a:buSzPts val="1200"/>
            </a:pPr>
            <a:r>
              <a:rPr lang="en-US" sz="2000" dirty="0">
                <a:latin typeface="Rubik" panose="02000604000000020004" pitchFamily="2" charset="-79"/>
                <a:cs typeface="Rubik" panose="02000604000000020004" pitchFamily="2" charset="-79"/>
              </a:rPr>
              <a:t>The goal of the paper is to automatically detect retinal images as Non-DR (Non-Diabetic Retinopathy) or DR (Diabetic Retinopathy) based on a radial basis function (RBF) neural network classifier.</a:t>
            </a:r>
          </a:p>
          <a:p>
            <a:pPr marL="323850" indent="-171450" algn="just">
              <a:spcBef>
                <a:spcPts val="1000"/>
              </a:spcBef>
              <a:buSzPts val="1200"/>
            </a:pPr>
            <a:r>
              <a:rPr lang="en-US" sz="2000" dirty="0">
                <a:latin typeface="Rubik" panose="02000604000000020004" pitchFamily="2" charset="-79"/>
                <a:cs typeface="Rubik" panose="02000604000000020004" pitchFamily="2" charset="-79"/>
              </a:rPr>
              <a:t>The experiment was performed on 130 DIARETDB0 &amp; 89 DIARETDB1 retinal images database using an RBF neural network.</a:t>
            </a:r>
          </a:p>
          <a:p>
            <a:pPr marL="323850" indent="-171450" algn="just">
              <a:spcBef>
                <a:spcPts val="1000"/>
              </a:spcBef>
              <a:buSzPts val="1200"/>
            </a:pPr>
            <a:r>
              <a:rPr lang="en-US" sz="2000" dirty="0">
                <a:latin typeface="Rubik" panose="02000604000000020004" pitchFamily="2" charset="-79"/>
                <a:cs typeface="Rubik" panose="02000604000000020004" pitchFamily="2" charset="-79"/>
              </a:rPr>
              <a:t>The study aims to save ophthalmologists' time and provide affordable early detection of diabetic retinopathy for the growing number of diabetic patients.</a:t>
            </a:r>
          </a:p>
          <a:p>
            <a:pPr marL="323850" indent="-171450" algn="just">
              <a:spcBef>
                <a:spcPts val="1000"/>
              </a:spcBef>
              <a:buSzPts val="1200"/>
            </a:pPr>
            <a:endParaRPr lang="en-US" sz="2000" dirty="0">
              <a:latin typeface="Rubik" panose="02000604000000020004" pitchFamily="2" charset="-79"/>
              <a:cs typeface="Rubik" panose="02000604000000020004" pitchFamily="2" charset="-79"/>
            </a:endParaRPr>
          </a:p>
        </p:txBody>
      </p:sp>
      <p:sp>
        <p:nvSpPr>
          <p:cNvPr id="2" name="TextBox 1">
            <a:extLst>
              <a:ext uri="{FF2B5EF4-FFF2-40B4-BE49-F238E27FC236}">
                <a16:creationId xmlns:a16="http://schemas.microsoft.com/office/drawing/2014/main" id="{4FD6E2BC-B0B4-0820-5C24-A026BE991415}"/>
              </a:ext>
            </a:extLst>
          </p:cNvPr>
          <p:cNvSpPr txBox="1"/>
          <p:nvPr/>
        </p:nvSpPr>
        <p:spPr>
          <a:xfrm>
            <a:off x="8722966" y="4847166"/>
            <a:ext cx="421034" cy="338554"/>
          </a:xfrm>
          <a:prstGeom prst="rect">
            <a:avLst/>
          </a:prstGeom>
          <a:noFill/>
        </p:spPr>
        <p:txBody>
          <a:bodyPr wrap="square" rtlCol="0">
            <a:spAutoFit/>
          </a:bodyPr>
          <a:lstStyle/>
          <a:p>
            <a:r>
              <a:rPr lang="en-US" sz="1600" b="1" dirty="0">
                <a:solidFill>
                  <a:schemeClr val="dk1"/>
                </a:solidFill>
                <a:latin typeface="-apple-system"/>
                <a:sym typeface="IBM Plex Sans SemiBold"/>
              </a:rPr>
              <a:t>09</a:t>
            </a:r>
            <a:endParaRPr lang="en-US" b="1" dirty="0">
              <a:solidFill>
                <a:schemeClr val="dk1"/>
              </a:solidFill>
              <a:latin typeface="-apple-system"/>
              <a:sym typeface="IBM Plex Sans SemiBold"/>
            </a:endParaRPr>
          </a:p>
        </p:txBody>
      </p:sp>
    </p:spTree>
    <p:extLst>
      <p:ext uri="{BB962C8B-B14F-4D97-AF65-F5344CB8AC3E}">
        <p14:creationId xmlns:p14="http://schemas.microsoft.com/office/powerpoint/2010/main" val="3026629868"/>
      </p:ext>
    </p:extLst>
  </p:cSld>
  <p:clrMapOvr>
    <a:masterClrMapping/>
  </p:clrMapOvr>
  <p:timing>
    <p:tnLst>
      <p:par>
        <p:cTn id="1" dur="indefinite" restart="never" nodeType="tmRoot"/>
      </p:par>
    </p:tnLst>
  </p:timing>
</p:sld>
</file>

<file path=ppt/theme/theme1.xml><?xml version="1.0" encoding="utf-8"?>
<a:theme xmlns:a="http://schemas.openxmlformats.org/drawingml/2006/main" name="Eye Diseases: Presbyopia by Slidesgo">
  <a:themeElements>
    <a:clrScheme name="Simple Light">
      <a:dk1>
        <a:srgbClr val="000000"/>
      </a:dk1>
      <a:lt1>
        <a:srgbClr val="EEF1E8"/>
      </a:lt1>
      <a:dk2>
        <a:srgbClr val="C03433"/>
      </a:dk2>
      <a:lt2>
        <a:srgbClr val="EB504F"/>
      </a:lt2>
      <a:accent1>
        <a:srgbClr val="F5A682"/>
      </a:accent1>
      <a:accent2>
        <a:srgbClr val="7FAFEA"/>
      </a:accent2>
      <a:accent3>
        <a:srgbClr val="CCEDFC"/>
      </a:accent3>
      <a:accent4>
        <a:srgbClr val="C77F33"/>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1606</TotalTime>
  <Words>2797</Words>
  <Application>Microsoft Office PowerPoint</Application>
  <PresentationFormat>On-screen Show (16:9)</PresentationFormat>
  <Paragraphs>305</Paragraphs>
  <Slides>25</Slides>
  <Notes>21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IBM Plex Sans SemiBold</vt:lpstr>
      <vt:lpstr>IBM Plex Sans Medium</vt:lpstr>
      <vt:lpstr>Calibri</vt:lpstr>
      <vt:lpstr>Rubik</vt:lpstr>
      <vt:lpstr>Arial</vt:lpstr>
      <vt:lpstr>-apple-system</vt:lpstr>
      <vt:lpstr>Söhne</vt:lpstr>
      <vt:lpstr>IBM Plex Sans</vt:lpstr>
      <vt:lpstr>Times New Roman</vt:lpstr>
      <vt:lpstr>Eye Diseases: Presbyopia by Slidesgo</vt:lpstr>
      <vt:lpstr>Performance Comparison of different molecular data in the identification of DIABETIC RETINOPATHY</vt:lpstr>
      <vt:lpstr>INTRODUCTION</vt:lpstr>
      <vt:lpstr>LITERATURE REVIEW</vt:lpstr>
      <vt:lpstr>[1] Y. Sun, H. Zou, X. Li, S. Xu, and C. Liu, “Plasma metabolomics reveals metabolic profiling for diabetic retinopathy and disease progression,” Frontiers, 29-Sep-2021. </vt:lpstr>
      <vt:lpstr>PowerPoint Presentation</vt:lpstr>
      <vt:lpstr>[2] Z.-W. Yu et al., “High Serum Neuron-Specific Enolase Level Is Associated with Mild Cognitive Impairment in Patients with Diabetic Retinopathy&amp;lt;/p&amp;gt;,” Diabetes, Metabolic Syndrome and Obesity: Targets and Therapy, pp. 1359–1365, Apr. 2020, doi: 10.2147/dmso.s249126.</vt:lpstr>
      <vt:lpstr>[3] M. Bader Alazzam, F. Alassery, and A. Almulihi, “Identification of diabetic retinopathy through machine learning,” Mobile Information Systems, 26-Nov-2021.</vt:lpstr>
      <vt:lpstr>[4] Das, D., Biswas, S.K. and Bandyopadhyay, S., “A critical review on the diagnosis of diabetic retinopathy using machine learning and deep learning”, Multimedia Tools and Applications, vol.81 (18), no., pp.25613-25655, 2022. Available: 10.1007/s11042-022-12642-4. </vt:lpstr>
      <vt:lpstr>[5] Kamble, Vaibhav V., and Rajendra D., “Automated diabetic retinopathy detection using radial basis function”, Procedia Computer Science, vol.167, no. , pp. 799-808, 2020. Available: 10.1016/j.procs.2020.03.429.   </vt:lpstr>
      <vt:lpstr>PowerPoint Presentation</vt:lpstr>
      <vt:lpstr>More Papers…</vt:lpstr>
      <vt:lpstr>More Papers…</vt:lpstr>
      <vt:lpstr>Gap In The Literature</vt:lpstr>
      <vt:lpstr>PowerPoint Presentation</vt:lpstr>
      <vt:lpstr>In Our Research,</vt:lpstr>
      <vt:lpstr>Data to be used in this work</vt:lpstr>
      <vt:lpstr>Data to be used in this work</vt:lpstr>
      <vt:lpstr>Plan of Our Work</vt:lpstr>
      <vt:lpstr>Methodology</vt:lpstr>
      <vt:lpstr>Timeline</vt:lpstr>
      <vt:lpstr>REFERENCES</vt:lpstr>
      <vt:lpstr>REFERENCES</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EYE DISEASES: PRESBYOPIA</dc:title>
  <dc:creator>Banula Lakwindu</dc:creator>
  <cp:lastModifiedBy>ASHFA A.G.F.</cp:lastModifiedBy>
  <cp:revision>9</cp:revision>
  <dcterms:modified xsi:type="dcterms:W3CDTF">2023-06-16T05:01:15Z</dcterms:modified>
</cp:coreProperties>
</file>